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</p:sldMasterIdLst>
  <p:notesMasterIdLst>
    <p:notesMasterId r:id="rId53"/>
  </p:notesMasterIdLst>
  <p:handoutMasterIdLst>
    <p:handoutMasterId r:id="rId54"/>
  </p:handoutMasterIdLst>
  <p:sldIdLst>
    <p:sldId id="351" r:id="rId5"/>
    <p:sldId id="352" r:id="rId6"/>
    <p:sldId id="353" r:id="rId7"/>
    <p:sldId id="364" r:id="rId8"/>
    <p:sldId id="448" r:id="rId9"/>
    <p:sldId id="354" r:id="rId10"/>
    <p:sldId id="454" r:id="rId11"/>
    <p:sldId id="484" r:id="rId12"/>
    <p:sldId id="485" r:id="rId13"/>
    <p:sldId id="456" r:id="rId14"/>
    <p:sldId id="463" r:id="rId15"/>
    <p:sldId id="466" r:id="rId16"/>
    <p:sldId id="388" r:id="rId17"/>
    <p:sldId id="419" r:id="rId18"/>
    <p:sldId id="453" r:id="rId19"/>
    <p:sldId id="452" r:id="rId20"/>
    <p:sldId id="450" r:id="rId21"/>
    <p:sldId id="480" r:id="rId22"/>
    <p:sldId id="483" r:id="rId23"/>
    <p:sldId id="481" r:id="rId24"/>
    <p:sldId id="467" r:id="rId25"/>
    <p:sldId id="468" r:id="rId26"/>
    <p:sldId id="482" r:id="rId27"/>
    <p:sldId id="451" r:id="rId28"/>
    <p:sldId id="461" r:id="rId29"/>
    <p:sldId id="457" r:id="rId30"/>
    <p:sldId id="458" r:id="rId31"/>
    <p:sldId id="479" r:id="rId32"/>
    <p:sldId id="471" r:id="rId33"/>
    <p:sldId id="459" r:id="rId34"/>
    <p:sldId id="460" r:id="rId35"/>
    <p:sldId id="473" r:id="rId36"/>
    <p:sldId id="474" r:id="rId37"/>
    <p:sldId id="449" r:id="rId38"/>
    <p:sldId id="348" r:id="rId39"/>
    <p:sldId id="403" r:id="rId40"/>
    <p:sldId id="455" r:id="rId41"/>
    <p:sldId id="470" r:id="rId42"/>
    <p:sldId id="472" r:id="rId43"/>
    <p:sldId id="475" r:id="rId44"/>
    <p:sldId id="477" r:id="rId45"/>
    <p:sldId id="476" r:id="rId46"/>
    <p:sldId id="478" r:id="rId47"/>
    <p:sldId id="423" r:id="rId48"/>
    <p:sldId id="424" r:id="rId49"/>
    <p:sldId id="486" r:id="rId50"/>
    <p:sldId id="350" r:id="rId51"/>
    <p:sldId id="36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  <a:srgbClr val="4C1200"/>
    <a:srgbClr val="7A1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4CCB66-51FF-42CA-9AB3-F6044099A83F}" v="1" dt="2023-04-30T14:37:44.678"/>
  </p1510:revLst>
</p1510:revInfo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180" autoAdjust="0"/>
  </p:normalViewPr>
  <p:slideViewPr>
    <p:cSldViewPr snapToGrid="0">
      <p:cViewPr varScale="1">
        <p:scale>
          <a:sx n="70" d="100"/>
          <a:sy n="70" d="100"/>
        </p:scale>
        <p:origin x="1123" y="58"/>
      </p:cViewPr>
      <p:guideLst/>
    </p:cSldViewPr>
  </p:slideViewPr>
  <p:outlineViewPr>
    <p:cViewPr>
      <p:scale>
        <a:sx n="33" d="100"/>
        <a:sy n="33" d="100"/>
      </p:scale>
      <p:origin x="0" y="-107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Forcier" userId="f593231f8a2f9321" providerId="LiveId" clId="{F6E44F2C-C506-477E-9AFA-3BC1197FEB62}"/>
    <pc:docChg chg="custSel modSld">
      <pc:chgData name="David Forcier" userId="f593231f8a2f9321" providerId="LiveId" clId="{F6E44F2C-C506-477E-9AFA-3BC1197FEB62}" dt="2022-11-14T17:25:31.966" v="762" actId="20577"/>
      <pc:docMkLst>
        <pc:docMk/>
      </pc:docMkLst>
      <pc:sldChg chg="modSp mod">
        <pc:chgData name="David Forcier" userId="f593231f8a2f9321" providerId="LiveId" clId="{F6E44F2C-C506-477E-9AFA-3BC1197FEB62}" dt="2022-11-14T02:51:23.400" v="338" actId="20577"/>
        <pc:sldMkLst>
          <pc:docMk/>
          <pc:sldMk cId="3768178938" sldId="306"/>
        </pc:sldMkLst>
        <pc:spChg chg="mod">
          <ac:chgData name="David Forcier" userId="f593231f8a2f9321" providerId="LiveId" clId="{F6E44F2C-C506-477E-9AFA-3BC1197FEB62}" dt="2022-11-14T02:51:23.400" v="338" actId="20577"/>
          <ac:spMkLst>
            <pc:docMk/>
            <pc:sldMk cId="3768178938" sldId="306"/>
            <ac:spMk id="3" creationId="{9A37FF5E-DB19-43FA-89E0-71F3AAA47A50}"/>
          </ac:spMkLst>
        </pc:spChg>
      </pc:sldChg>
      <pc:sldChg chg="modSp mod">
        <pc:chgData name="David Forcier" userId="f593231f8a2f9321" providerId="LiveId" clId="{F6E44F2C-C506-477E-9AFA-3BC1197FEB62}" dt="2022-11-14T17:25:31.966" v="762" actId="20577"/>
        <pc:sldMkLst>
          <pc:docMk/>
          <pc:sldMk cId="4134965167" sldId="349"/>
        </pc:sldMkLst>
        <pc:spChg chg="mod">
          <ac:chgData name="David Forcier" userId="f593231f8a2f9321" providerId="LiveId" clId="{F6E44F2C-C506-477E-9AFA-3BC1197FEB62}" dt="2022-11-14T17:25:31.966" v="762" actId="20577"/>
          <ac:spMkLst>
            <pc:docMk/>
            <pc:sldMk cId="4134965167" sldId="349"/>
            <ac:spMk id="3" creationId="{F67771BB-899E-41E0-AD01-649C8A8524E2}"/>
          </ac:spMkLst>
        </pc:spChg>
      </pc:sldChg>
      <pc:sldChg chg="mod modShow">
        <pc:chgData name="David Forcier" userId="f593231f8a2f9321" providerId="LiveId" clId="{F6E44F2C-C506-477E-9AFA-3BC1197FEB62}" dt="2022-11-14T17:25:08.922" v="753" actId="729"/>
        <pc:sldMkLst>
          <pc:docMk/>
          <pc:sldMk cId="451952817" sldId="378"/>
        </pc:sldMkLst>
      </pc:sldChg>
      <pc:sldChg chg="modSp mod">
        <pc:chgData name="David Forcier" userId="f593231f8a2f9321" providerId="LiveId" clId="{F6E44F2C-C506-477E-9AFA-3BC1197FEB62}" dt="2022-11-14T02:28:01.364" v="4" actId="20577"/>
        <pc:sldMkLst>
          <pc:docMk/>
          <pc:sldMk cId="3290952030" sldId="381"/>
        </pc:sldMkLst>
        <pc:spChg chg="mod">
          <ac:chgData name="David Forcier" userId="f593231f8a2f9321" providerId="LiveId" clId="{F6E44F2C-C506-477E-9AFA-3BC1197FEB62}" dt="2022-11-14T02:28:01.364" v="4" actId="20577"/>
          <ac:spMkLst>
            <pc:docMk/>
            <pc:sldMk cId="3290952030" sldId="381"/>
            <ac:spMk id="2" creationId="{E40F0FDA-1E8F-D4FD-3A9A-89F54788BCA9}"/>
          </ac:spMkLst>
        </pc:spChg>
      </pc:sldChg>
      <pc:sldChg chg="modSp mod">
        <pc:chgData name="David Forcier" userId="f593231f8a2f9321" providerId="LiveId" clId="{F6E44F2C-C506-477E-9AFA-3BC1197FEB62}" dt="2022-11-14T02:31:42.648" v="20" actId="20577"/>
        <pc:sldMkLst>
          <pc:docMk/>
          <pc:sldMk cId="545407888" sldId="386"/>
        </pc:sldMkLst>
        <pc:spChg chg="mod">
          <ac:chgData name="David Forcier" userId="f593231f8a2f9321" providerId="LiveId" clId="{F6E44F2C-C506-477E-9AFA-3BC1197FEB62}" dt="2022-11-14T02:31:42.648" v="20" actId="20577"/>
          <ac:spMkLst>
            <pc:docMk/>
            <pc:sldMk cId="545407888" sldId="386"/>
            <ac:spMk id="4" creationId="{FFE284B0-A5E8-BFE4-B20F-FF87AC34D759}"/>
          </ac:spMkLst>
        </pc:spChg>
      </pc:sldChg>
      <pc:sldChg chg="modSp mod">
        <pc:chgData name="David Forcier" userId="f593231f8a2f9321" providerId="LiveId" clId="{F6E44F2C-C506-477E-9AFA-3BC1197FEB62}" dt="2022-11-14T02:32:57.496" v="84" actId="20577"/>
        <pc:sldMkLst>
          <pc:docMk/>
          <pc:sldMk cId="3484350448" sldId="387"/>
        </pc:sldMkLst>
        <pc:spChg chg="mod">
          <ac:chgData name="David Forcier" userId="f593231f8a2f9321" providerId="LiveId" clId="{F6E44F2C-C506-477E-9AFA-3BC1197FEB62}" dt="2022-11-14T02:32:57.496" v="84" actId="20577"/>
          <ac:spMkLst>
            <pc:docMk/>
            <pc:sldMk cId="3484350448" sldId="387"/>
            <ac:spMk id="2" creationId="{EEA2C650-92FE-4B20-2E25-892FE558C9C9}"/>
          </ac:spMkLst>
        </pc:spChg>
      </pc:sldChg>
      <pc:sldChg chg="modSp mod">
        <pc:chgData name="David Forcier" userId="f593231f8a2f9321" providerId="LiveId" clId="{F6E44F2C-C506-477E-9AFA-3BC1197FEB62}" dt="2022-11-14T02:47:00.665" v="193" actId="20577"/>
        <pc:sldMkLst>
          <pc:docMk/>
          <pc:sldMk cId="1363459056" sldId="388"/>
        </pc:sldMkLst>
        <pc:spChg chg="mod">
          <ac:chgData name="David Forcier" userId="f593231f8a2f9321" providerId="LiveId" clId="{F6E44F2C-C506-477E-9AFA-3BC1197FEB62}" dt="2022-11-14T02:47:00.665" v="193" actId="20577"/>
          <ac:spMkLst>
            <pc:docMk/>
            <pc:sldMk cId="1363459056" sldId="388"/>
            <ac:spMk id="3" creationId="{106DDC79-A39A-E72E-8E47-62159DA8306A}"/>
          </ac:spMkLst>
        </pc:spChg>
      </pc:sldChg>
      <pc:sldChg chg="mod modShow">
        <pc:chgData name="David Forcier" userId="f593231f8a2f9321" providerId="LiveId" clId="{F6E44F2C-C506-477E-9AFA-3BC1197FEB62}" dt="2022-11-14T17:25:08.922" v="753" actId="729"/>
        <pc:sldMkLst>
          <pc:docMk/>
          <pc:sldMk cId="789911697" sldId="402"/>
        </pc:sldMkLst>
      </pc:sldChg>
      <pc:sldChg chg="mod modShow">
        <pc:chgData name="David Forcier" userId="f593231f8a2f9321" providerId="LiveId" clId="{F6E44F2C-C506-477E-9AFA-3BC1197FEB62}" dt="2022-11-14T17:25:08.922" v="753" actId="729"/>
        <pc:sldMkLst>
          <pc:docMk/>
          <pc:sldMk cId="1631954102" sldId="403"/>
        </pc:sldMkLst>
      </pc:sldChg>
      <pc:sldChg chg="mod modShow">
        <pc:chgData name="David Forcier" userId="f593231f8a2f9321" providerId="LiveId" clId="{F6E44F2C-C506-477E-9AFA-3BC1197FEB62}" dt="2022-11-14T17:25:08.922" v="753" actId="729"/>
        <pc:sldMkLst>
          <pc:docMk/>
          <pc:sldMk cId="382142622" sldId="404"/>
        </pc:sldMkLst>
      </pc:sldChg>
      <pc:sldChg chg="mod modShow">
        <pc:chgData name="David Forcier" userId="f593231f8a2f9321" providerId="LiveId" clId="{F6E44F2C-C506-477E-9AFA-3BC1197FEB62}" dt="2022-11-14T17:25:08.922" v="753" actId="729"/>
        <pc:sldMkLst>
          <pc:docMk/>
          <pc:sldMk cId="2678245408" sldId="405"/>
        </pc:sldMkLst>
      </pc:sldChg>
      <pc:sldChg chg="modSp mod">
        <pc:chgData name="David Forcier" userId="f593231f8a2f9321" providerId="LiveId" clId="{F6E44F2C-C506-477E-9AFA-3BC1197FEB62}" dt="2022-11-14T02:51:52.421" v="339" actId="20577"/>
        <pc:sldMkLst>
          <pc:docMk/>
          <pc:sldMk cId="1233282876" sldId="408"/>
        </pc:sldMkLst>
        <pc:spChg chg="mod">
          <ac:chgData name="David Forcier" userId="f593231f8a2f9321" providerId="LiveId" clId="{F6E44F2C-C506-477E-9AFA-3BC1197FEB62}" dt="2022-11-14T02:51:52.421" v="339" actId="20577"/>
          <ac:spMkLst>
            <pc:docMk/>
            <pc:sldMk cId="1233282876" sldId="408"/>
            <ac:spMk id="3" creationId="{2CD5F5E4-5A56-8264-5989-7383919CEE2F}"/>
          </ac:spMkLst>
        </pc:spChg>
      </pc:sldChg>
      <pc:sldChg chg="mod modShow">
        <pc:chgData name="David Forcier" userId="f593231f8a2f9321" providerId="LiveId" clId="{F6E44F2C-C506-477E-9AFA-3BC1197FEB62}" dt="2022-11-14T17:25:08.922" v="753" actId="729"/>
        <pc:sldMkLst>
          <pc:docMk/>
          <pc:sldMk cId="3210914096" sldId="409"/>
        </pc:sldMkLst>
      </pc:sldChg>
      <pc:sldChg chg="modSp mod">
        <pc:chgData name="David Forcier" userId="f593231f8a2f9321" providerId="LiveId" clId="{F6E44F2C-C506-477E-9AFA-3BC1197FEB62}" dt="2022-11-14T02:53:35.437" v="414" actId="20577"/>
        <pc:sldMkLst>
          <pc:docMk/>
          <pc:sldMk cId="2186532695" sldId="411"/>
        </pc:sldMkLst>
        <pc:spChg chg="mod">
          <ac:chgData name="David Forcier" userId="f593231f8a2f9321" providerId="LiveId" clId="{F6E44F2C-C506-477E-9AFA-3BC1197FEB62}" dt="2022-11-14T02:53:35.437" v="414" actId="20577"/>
          <ac:spMkLst>
            <pc:docMk/>
            <pc:sldMk cId="2186532695" sldId="411"/>
            <ac:spMk id="3" creationId="{D1210332-51EB-776B-3F9D-F7AFB372F238}"/>
          </ac:spMkLst>
        </pc:spChg>
      </pc:sldChg>
      <pc:sldChg chg="modSp mod">
        <pc:chgData name="David Forcier" userId="f593231f8a2f9321" providerId="LiveId" clId="{F6E44F2C-C506-477E-9AFA-3BC1197FEB62}" dt="2022-11-14T02:29:33.946" v="5" actId="313"/>
        <pc:sldMkLst>
          <pc:docMk/>
          <pc:sldMk cId="4129981202" sldId="416"/>
        </pc:sldMkLst>
        <pc:spChg chg="mod">
          <ac:chgData name="David Forcier" userId="f593231f8a2f9321" providerId="LiveId" clId="{F6E44F2C-C506-477E-9AFA-3BC1197FEB62}" dt="2022-11-14T02:29:33.946" v="5" actId="313"/>
          <ac:spMkLst>
            <pc:docMk/>
            <pc:sldMk cId="4129981202" sldId="416"/>
            <ac:spMk id="3" creationId="{EB12ED9C-5232-BF0B-5132-749B70B31B77}"/>
          </ac:spMkLst>
        </pc:spChg>
      </pc:sldChg>
      <pc:sldChg chg="modSp mod modNotesTx">
        <pc:chgData name="David Forcier" userId="f593231f8a2f9321" providerId="LiveId" clId="{F6E44F2C-C506-477E-9AFA-3BC1197FEB62}" dt="2022-11-14T02:57:17.991" v="585" actId="20577"/>
        <pc:sldMkLst>
          <pc:docMk/>
          <pc:sldMk cId="3253098313" sldId="417"/>
        </pc:sldMkLst>
        <pc:graphicFrameChg chg="modGraphic">
          <ac:chgData name="David Forcier" userId="f593231f8a2f9321" providerId="LiveId" clId="{F6E44F2C-C506-477E-9AFA-3BC1197FEB62}" dt="2022-11-14T02:56:40.026" v="417" actId="20577"/>
          <ac:graphicFrameMkLst>
            <pc:docMk/>
            <pc:sldMk cId="3253098313" sldId="417"/>
            <ac:graphicFrameMk id="4" creationId="{4E4D38B3-9C72-7864-6572-FFF9344F1C88}"/>
          </ac:graphicFrameMkLst>
        </pc:graphicFrameChg>
      </pc:sldChg>
      <pc:sldChg chg="modSp mod">
        <pc:chgData name="David Forcier" userId="f593231f8a2f9321" providerId="LiveId" clId="{F6E44F2C-C506-477E-9AFA-3BC1197FEB62}" dt="2022-11-14T02:45:18.089" v="93" actId="20577"/>
        <pc:sldMkLst>
          <pc:docMk/>
          <pc:sldMk cId="2756140898" sldId="418"/>
        </pc:sldMkLst>
        <pc:spChg chg="mod">
          <ac:chgData name="David Forcier" userId="f593231f8a2f9321" providerId="LiveId" clId="{F6E44F2C-C506-477E-9AFA-3BC1197FEB62}" dt="2022-11-14T02:45:18.089" v="93" actId="20577"/>
          <ac:spMkLst>
            <pc:docMk/>
            <pc:sldMk cId="2756140898" sldId="418"/>
            <ac:spMk id="3" creationId="{02A8FF34-0C35-10D6-F1C8-C5715B8B8EAE}"/>
          </ac:spMkLst>
        </pc:spChg>
      </pc:sldChg>
      <pc:sldChg chg="modSp mod">
        <pc:chgData name="David Forcier" userId="f593231f8a2f9321" providerId="LiveId" clId="{F6E44F2C-C506-477E-9AFA-3BC1197FEB62}" dt="2022-11-14T02:44:57.876" v="88" actId="20577"/>
        <pc:sldMkLst>
          <pc:docMk/>
          <pc:sldMk cId="2747342696" sldId="419"/>
        </pc:sldMkLst>
        <pc:spChg chg="mod">
          <ac:chgData name="David Forcier" userId="f593231f8a2f9321" providerId="LiveId" clId="{F6E44F2C-C506-477E-9AFA-3BC1197FEB62}" dt="2022-11-14T02:44:57.876" v="88" actId="20577"/>
          <ac:spMkLst>
            <pc:docMk/>
            <pc:sldMk cId="2747342696" sldId="419"/>
            <ac:spMk id="2" creationId="{B6B5F159-BB88-8821-B5C9-2DB860105757}"/>
          </ac:spMkLst>
        </pc:spChg>
      </pc:sldChg>
      <pc:sldChg chg="modSp mod">
        <pc:chgData name="David Forcier" userId="f593231f8a2f9321" providerId="LiveId" clId="{F6E44F2C-C506-477E-9AFA-3BC1197FEB62}" dt="2022-11-14T02:44:48.642" v="85" actId="20577"/>
        <pc:sldMkLst>
          <pc:docMk/>
          <pc:sldMk cId="4267606569" sldId="420"/>
        </pc:sldMkLst>
        <pc:spChg chg="mod">
          <ac:chgData name="David Forcier" userId="f593231f8a2f9321" providerId="LiveId" clId="{F6E44F2C-C506-477E-9AFA-3BC1197FEB62}" dt="2022-11-14T02:44:48.642" v="85" actId="20577"/>
          <ac:spMkLst>
            <pc:docMk/>
            <pc:sldMk cId="4267606569" sldId="420"/>
            <ac:spMk id="5" creationId="{02F726C2-424D-F067-72B5-FA9216237938}"/>
          </ac:spMkLst>
        </pc:spChg>
      </pc:sldChg>
      <pc:sldChg chg="modSp mod">
        <pc:chgData name="David Forcier" userId="f593231f8a2f9321" providerId="LiveId" clId="{F6E44F2C-C506-477E-9AFA-3BC1197FEB62}" dt="2022-11-14T02:57:31.928" v="586" actId="20577"/>
        <pc:sldMkLst>
          <pc:docMk/>
          <pc:sldMk cId="4202415541" sldId="423"/>
        </pc:sldMkLst>
        <pc:spChg chg="mod">
          <ac:chgData name="David Forcier" userId="f593231f8a2f9321" providerId="LiveId" clId="{F6E44F2C-C506-477E-9AFA-3BC1197FEB62}" dt="2022-11-14T02:57:31.928" v="586" actId="20577"/>
          <ac:spMkLst>
            <pc:docMk/>
            <pc:sldMk cId="4202415541" sldId="423"/>
            <ac:spMk id="3" creationId="{90D41635-2FD2-048A-20F8-9BA899AA4340}"/>
          </ac:spMkLst>
        </pc:spChg>
      </pc:sldChg>
      <pc:sldChg chg="modSp mod">
        <pc:chgData name="David Forcier" userId="f593231f8a2f9321" providerId="LiveId" clId="{F6E44F2C-C506-477E-9AFA-3BC1197FEB62}" dt="2022-11-14T02:59:34.375" v="749" actId="20577"/>
        <pc:sldMkLst>
          <pc:docMk/>
          <pc:sldMk cId="2701208449" sldId="424"/>
        </pc:sldMkLst>
        <pc:spChg chg="mod">
          <ac:chgData name="David Forcier" userId="f593231f8a2f9321" providerId="LiveId" clId="{F6E44F2C-C506-477E-9AFA-3BC1197FEB62}" dt="2022-11-14T02:59:34.375" v="749" actId="20577"/>
          <ac:spMkLst>
            <pc:docMk/>
            <pc:sldMk cId="2701208449" sldId="424"/>
            <ac:spMk id="2" creationId="{74428A34-BC5C-CEDB-A99E-20CB37A6AB9B}"/>
          </ac:spMkLst>
        </pc:spChg>
      </pc:sldChg>
      <pc:sldChg chg="addSp delSp modSp mod">
        <pc:chgData name="David Forcier" userId="f593231f8a2f9321" providerId="LiveId" clId="{F6E44F2C-C506-477E-9AFA-3BC1197FEB62}" dt="2022-11-14T03:00:01.035" v="752" actId="478"/>
        <pc:sldMkLst>
          <pc:docMk/>
          <pc:sldMk cId="4130434676" sldId="425"/>
        </pc:sldMkLst>
        <pc:spChg chg="del">
          <ac:chgData name="David Forcier" userId="f593231f8a2f9321" providerId="LiveId" clId="{F6E44F2C-C506-477E-9AFA-3BC1197FEB62}" dt="2022-11-14T03:00:01.035" v="752" actId="478"/>
          <ac:spMkLst>
            <pc:docMk/>
            <pc:sldMk cId="4130434676" sldId="425"/>
            <ac:spMk id="38" creationId="{59D8770E-AFE2-958A-8F12-4874FC4AB253}"/>
          </ac:spMkLst>
        </pc:spChg>
        <pc:grpChg chg="add mod">
          <ac:chgData name="David Forcier" userId="f593231f8a2f9321" providerId="LiveId" clId="{F6E44F2C-C506-477E-9AFA-3BC1197FEB62}" dt="2022-11-14T02:59:54.242" v="751"/>
          <ac:grpSpMkLst>
            <pc:docMk/>
            <pc:sldMk cId="4130434676" sldId="425"/>
            <ac:grpSpMk id="3" creationId="{F264D6BA-1E8B-0A3D-1807-3C0CBA8F9869}"/>
          </ac:grpSpMkLst>
        </pc:grpChg>
        <pc:grpChg chg="del">
          <ac:chgData name="David Forcier" userId="f593231f8a2f9321" providerId="LiveId" clId="{F6E44F2C-C506-477E-9AFA-3BC1197FEB62}" dt="2022-11-14T02:59:51.027" v="750" actId="21"/>
          <ac:grpSpMkLst>
            <pc:docMk/>
            <pc:sldMk cId="4130434676" sldId="425"/>
            <ac:grpSpMk id="39" creationId="{6497D4C7-5FED-AC17-A96E-F39A1EF67C05}"/>
          </ac:grpSpMkLst>
        </pc:grp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4" creationId="{F205D266-43B3-59DB-DC22-7FE559CC31C9}"/>
          </ac:picMkLst>
        </pc:pic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5" creationId="{72018C00-EC72-85AB-F0C9-BD88610F7C4E}"/>
          </ac:picMkLst>
        </pc:pic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6" creationId="{91EE6641-D7F2-E6A0-B1C9-36F5E9202762}"/>
          </ac:picMkLst>
        </pc:pic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7" creationId="{8ED75292-C5A3-7059-3E1C-EEA2C2D124BA}"/>
          </ac:picMkLst>
        </pc:pic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8" creationId="{741337D0-50AF-ED74-9BBE-52D3B3CEE253}"/>
          </ac:picMkLst>
        </pc:pic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9" creationId="{AF1E5019-EF54-001E-079A-93192CB63755}"/>
          </ac:picMkLst>
        </pc:pic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10" creationId="{7CC64218-D818-9531-A1D5-817C2922E4BD}"/>
          </ac:picMkLst>
        </pc:pic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11" creationId="{0FF234EF-9F4B-7E88-7CAC-B1D1CA3AFEFB}"/>
          </ac:picMkLst>
        </pc:pic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12" creationId="{CD0108F1-FA23-9E1C-43E0-75E31B5E2029}"/>
          </ac:picMkLst>
        </pc:picChg>
        <pc:picChg chg="mod">
          <ac:chgData name="David Forcier" userId="f593231f8a2f9321" providerId="LiveId" clId="{F6E44F2C-C506-477E-9AFA-3BC1197FEB62}" dt="2022-11-14T02:59:54.242" v="751"/>
          <ac:picMkLst>
            <pc:docMk/>
            <pc:sldMk cId="4130434676" sldId="425"/>
            <ac:picMk id="13" creationId="{7172E50F-7884-E28D-47A3-B3C31F50B10C}"/>
          </ac:picMkLst>
        </pc:picChg>
      </pc:sldChg>
      <pc:sldChg chg="modSp mod">
        <pc:chgData name="David Forcier" userId="f593231f8a2f9321" providerId="LiveId" clId="{F6E44F2C-C506-477E-9AFA-3BC1197FEB62}" dt="2022-11-14T02:31:56.460" v="22" actId="20577"/>
        <pc:sldMkLst>
          <pc:docMk/>
          <pc:sldMk cId="3296350992" sldId="426"/>
        </pc:sldMkLst>
        <pc:spChg chg="mod">
          <ac:chgData name="David Forcier" userId="f593231f8a2f9321" providerId="LiveId" clId="{F6E44F2C-C506-477E-9AFA-3BC1197FEB62}" dt="2022-11-14T02:31:56.460" v="22" actId="20577"/>
          <ac:spMkLst>
            <pc:docMk/>
            <pc:sldMk cId="3296350992" sldId="426"/>
            <ac:spMk id="3" creationId="{2E7FF192-3488-60ED-F9D9-D1DB8565EE73}"/>
          </ac:spMkLst>
        </pc:spChg>
      </pc:sldChg>
      <pc:sldChg chg="modSp mod">
        <pc:chgData name="David Forcier" userId="f593231f8a2f9321" providerId="LiveId" clId="{F6E44F2C-C506-477E-9AFA-3BC1197FEB62}" dt="2022-11-14T02:48:05.833" v="275" actId="20577"/>
        <pc:sldMkLst>
          <pc:docMk/>
          <pc:sldMk cId="330063265" sldId="428"/>
        </pc:sldMkLst>
        <pc:spChg chg="mod">
          <ac:chgData name="David Forcier" userId="f593231f8a2f9321" providerId="LiveId" clId="{F6E44F2C-C506-477E-9AFA-3BC1197FEB62}" dt="2022-11-14T02:48:05.833" v="275" actId="20577"/>
          <ac:spMkLst>
            <pc:docMk/>
            <pc:sldMk cId="330063265" sldId="428"/>
            <ac:spMk id="2" creationId="{4442082B-E0A9-D99B-1CAD-D85AF8B5AF2C}"/>
          </ac:spMkLst>
        </pc:spChg>
      </pc:sldChg>
    </pc:docChg>
  </pc:docChgLst>
  <pc:docChgLst>
    <pc:chgData name="David Forcier" userId="f593231f8a2f9321" providerId="LiveId" clId="{EEE58294-FF97-400A-ADB3-B8F94A737BB1}"/>
    <pc:docChg chg="undo redo custSel addSld delSld modSld sldOrd addMainMaster delMainMaster modMainMaster">
      <pc:chgData name="David Forcier" userId="f593231f8a2f9321" providerId="LiveId" clId="{EEE58294-FF97-400A-ADB3-B8F94A737BB1}" dt="2022-03-14T22:59:13.260" v="29352" actId="47"/>
      <pc:docMkLst>
        <pc:docMk/>
      </pc:docMkLst>
      <pc:sldChg chg="addSp delSp modSp del mod setBg modClrScheme chgLayout">
        <pc:chgData name="David Forcier" userId="f593231f8a2f9321" providerId="LiveId" clId="{EEE58294-FF97-400A-ADB3-B8F94A737BB1}" dt="2022-03-06T21:07:26.366" v="12251" actId="47"/>
        <pc:sldMkLst>
          <pc:docMk/>
          <pc:sldMk cId="2015680092" sldId="258"/>
        </pc:sldMkLst>
        <pc:spChg chg="mod">
          <ac:chgData name="David Forcier" userId="f593231f8a2f9321" providerId="LiveId" clId="{EEE58294-FF97-400A-ADB3-B8F94A737BB1}" dt="2022-03-06T20:40:36.080" v="11934" actId="207"/>
          <ac:spMkLst>
            <pc:docMk/>
            <pc:sldMk cId="2015680092" sldId="258"/>
            <ac:spMk id="2" creationId="{042C1D04-249B-46E2-9FAF-8DF29CC445DB}"/>
          </ac:spMkLst>
        </pc:spChg>
        <pc:spChg chg="mod ord">
          <ac:chgData name="David Forcier" userId="f593231f8a2f9321" providerId="LiveId" clId="{EEE58294-FF97-400A-ADB3-B8F94A737BB1}" dt="2022-03-06T20:24:26.893" v="11687" actId="26606"/>
          <ac:spMkLst>
            <pc:docMk/>
            <pc:sldMk cId="2015680092" sldId="258"/>
            <ac:spMk id="3" creationId="{728B1921-F533-4F9E-8BF6-80EC4D451D77}"/>
          </ac:spMkLst>
        </pc:spChg>
        <pc:spChg chg="add">
          <ac:chgData name="David Forcier" userId="f593231f8a2f9321" providerId="LiveId" clId="{EEE58294-FF97-400A-ADB3-B8F94A737BB1}" dt="2022-03-06T20:24:26.893" v="11687" actId="26606"/>
          <ac:spMkLst>
            <pc:docMk/>
            <pc:sldMk cId="2015680092" sldId="258"/>
            <ac:spMk id="10" creationId="{F0FD769F-BDEE-4149-8C98-A92F1F8A145F}"/>
          </ac:spMkLst>
        </pc:spChg>
        <pc:spChg chg="add">
          <ac:chgData name="David Forcier" userId="f593231f8a2f9321" providerId="LiveId" clId="{EEE58294-FF97-400A-ADB3-B8F94A737BB1}" dt="2022-03-06T20:24:26.893" v="11687" actId="26606"/>
          <ac:spMkLst>
            <pc:docMk/>
            <pc:sldMk cId="2015680092" sldId="258"/>
            <ac:spMk id="12" creationId="{DC00EF3B-797F-4060-9460-6EEF08B1B150}"/>
          </ac:spMkLst>
        </pc:spChg>
        <pc:spChg chg="del">
          <ac:chgData name="David Forcier" userId="f593231f8a2f9321" providerId="LiveId" clId="{EEE58294-FF97-400A-ADB3-B8F94A737BB1}" dt="2022-02-15T03:04:44.883" v="845" actId="26606"/>
          <ac:spMkLst>
            <pc:docMk/>
            <pc:sldMk cId="2015680092" sldId="258"/>
            <ac:spMk id="31" creationId="{9179DE42-5613-4B35-A1E6-6CCBAA13C743}"/>
          </ac:spMkLst>
        </pc:spChg>
        <pc:spChg chg="del">
          <ac:chgData name="David Forcier" userId="f593231f8a2f9321" providerId="LiveId" clId="{EEE58294-FF97-400A-ADB3-B8F94A737BB1}" dt="2022-02-15T03:04:44.883" v="845" actId="26606"/>
          <ac:spMkLst>
            <pc:docMk/>
            <pc:sldMk cId="2015680092" sldId="258"/>
            <ac:spMk id="37" creationId="{52FB45E9-914E-4471-AC87-E475CD51767D}"/>
          </ac:spMkLst>
        </pc:spChg>
        <pc:spChg chg="del">
          <ac:chgData name="David Forcier" userId="f593231f8a2f9321" providerId="LiveId" clId="{EEE58294-FF97-400A-ADB3-B8F94A737BB1}" dt="2022-02-15T03:04:44.883" v="845" actId="26606"/>
          <ac:spMkLst>
            <pc:docMk/>
            <pc:sldMk cId="2015680092" sldId="258"/>
            <ac:spMk id="39" creationId="{C310626D-5743-49D4-8F7D-88C4F8F05774}"/>
          </ac:spMkLst>
        </pc:spChg>
        <pc:spChg chg="del">
          <ac:chgData name="David Forcier" userId="f593231f8a2f9321" providerId="LiveId" clId="{EEE58294-FF97-400A-ADB3-B8F94A737BB1}" dt="2022-02-15T03:04:44.883" v="845" actId="26606"/>
          <ac:spMkLst>
            <pc:docMk/>
            <pc:sldMk cId="2015680092" sldId="258"/>
            <ac:spMk id="41" creationId="{3C195FC1-B568-4C72-9902-34CB35DDD7A1}"/>
          </ac:spMkLst>
        </pc:spChg>
        <pc:spChg chg="del">
          <ac:chgData name="David Forcier" userId="f593231f8a2f9321" providerId="LiveId" clId="{EEE58294-FF97-400A-ADB3-B8F94A737BB1}" dt="2022-02-15T03:04:44.883" v="845" actId="26606"/>
          <ac:spMkLst>
            <pc:docMk/>
            <pc:sldMk cId="2015680092" sldId="258"/>
            <ac:spMk id="43" creationId="{EF2BDF77-362C-43F0-8CBB-A969EC2AE0C4}"/>
          </ac:spMkLst>
        </pc:spChg>
        <pc:spChg chg="del">
          <ac:chgData name="David Forcier" userId="f593231f8a2f9321" providerId="LiveId" clId="{EEE58294-FF97-400A-ADB3-B8F94A737BB1}" dt="2022-02-15T03:04:44.883" v="845" actId="26606"/>
          <ac:spMkLst>
            <pc:docMk/>
            <pc:sldMk cId="2015680092" sldId="258"/>
            <ac:spMk id="45" creationId="{4BE96B01-3929-432D-B8C2-ADBCB74C2EF4}"/>
          </ac:spMkLst>
        </pc:spChg>
        <pc:spChg chg="del">
          <ac:chgData name="David Forcier" userId="f593231f8a2f9321" providerId="LiveId" clId="{EEE58294-FF97-400A-ADB3-B8F94A737BB1}" dt="2022-02-15T03:04:44.883" v="845" actId="26606"/>
          <ac:spMkLst>
            <pc:docMk/>
            <pc:sldMk cId="2015680092" sldId="258"/>
            <ac:spMk id="47" creationId="{2A6FCDE6-CDE2-4C51-B18E-A95CFB679714}"/>
          </ac:spMkLst>
        </pc:spChg>
        <pc:spChg chg="del">
          <ac:chgData name="David Forcier" userId="f593231f8a2f9321" providerId="LiveId" clId="{EEE58294-FF97-400A-ADB3-B8F94A737BB1}" dt="2022-02-15T03:04:44.883" v="845" actId="26606"/>
          <ac:spMkLst>
            <pc:docMk/>
            <pc:sldMk cId="2015680092" sldId="258"/>
            <ac:spMk id="49" creationId="{9D2E8756-2465-473A-BA2A-2DB1D6224745}"/>
          </ac:spMkLst>
        </pc:spChg>
        <pc:picChg chg="add mod">
          <ac:chgData name="David Forcier" userId="f593231f8a2f9321" providerId="LiveId" clId="{EEE58294-FF97-400A-ADB3-B8F94A737BB1}" dt="2022-03-06T20:24:26.893" v="11687" actId="26606"/>
          <ac:picMkLst>
            <pc:docMk/>
            <pc:sldMk cId="2015680092" sldId="258"/>
            <ac:picMk id="5" creationId="{DD5FCBD0-7A00-43B4-A43B-D1648D17C10C}"/>
          </ac:picMkLst>
        </pc:picChg>
        <pc:cxnChg chg="del">
          <ac:chgData name="David Forcier" userId="f593231f8a2f9321" providerId="LiveId" clId="{EEE58294-FF97-400A-ADB3-B8F94A737BB1}" dt="2022-02-15T03:04:44.883" v="845" actId="26606"/>
          <ac:cxnSpMkLst>
            <pc:docMk/>
            <pc:sldMk cId="2015680092" sldId="258"/>
            <ac:cxnSpMk id="33" creationId="{EB898B32-3891-4C3A-8F58-C5969D2E9033}"/>
          </ac:cxnSpMkLst>
        </pc:cxnChg>
        <pc:cxnChg chg="del">
          <ac:chgData name="David Forcier" userId="f593231f8a2f9321" providerId="LiveId" clId="{EEE58294-FF97-400A-ADB3-B8F94A737BB1}" dt="2022-02-15T03:04:44.883" v="845" actId="26606"/>
          <ac:cxnSpMkLst>
            <pc:docMk/>
            <pc:sldMk cId="2015680092" sldId="258"/>
            <ac:cxnSpMk id="35" creationId="{4AE4806D-B8F9-4679-A68A-9BD21C01A301}"/>
          </ac:cxnSpMkLst>
        </pc:cxnChg>
      </pc:sldChg>
      <pc:sldChg chg="addSp delSp modSp del mod setBg">
        <pc:chgData name="David Forcier" userId="f593231f8a2f9321" providerId="LiveId" clId="{EEE58294-FF97-400A-ADB3-B8F94A737BB1}" dt="2022-03-06T21:10:59.773" v="12301" actId="47"/>
        <pc:sldMkLst>
          <pc:docMk/>
          <pc:sldMk cId="969742156" sldId="259"/>
        </pc:sldMkLst>
        <pc:spChg chg="mod">
          <ac:chgData name="David Forcier" userId="f593231f8a2f9321" providerId="LiveId" clId="{EEE58294-FF97-400A-ADB3-B8F94A737BB1}" dt="2022-03-06T20:36:37.962" v="11872" actId="404"/>
          <ac:spMkLst>
            <pc:docMk/>
            <pc:sldMk cId="969742156" sldId="259"/>
            <ac:spMk id="2" creationId="{E945DEBD-7163-4DF5-BB0E-F1D893A06139}"/>
          </ac:spMkLst>
        </pc:spChg>
        <pc:spChg chg="add del mod">
          <ac:chgData name="David Forcier" userId="f593231f8a2f9321" providerId="LiveId" clId="{EEE58294-FF97-400A-ADB3-B8F94A737BB1}" dt="2022-03-06T20:36:05.938" v="11844" actId="478"/>
          <ac:spMkLst>
            <pc:docMk/>
            <pc:sldMk cId="969742156" sldId="259"/>
            <ac:spMk id="4" creationId="{FFFB76B2-2B98-4BBD-9B27-C8BE00B78BAD}"/>
          </ac:spMkLst>
        </pc:spChg>
        <pc:spChg chg="add">
          <ac:chgData name="David Forcier" userId="f593231f8a2f9321" providerId="LiveId" clId="{EEE58294-FF97-400A-ADB3-B8F94A737BB1}" dt="2022-03-06T20:35:30.354" v="11828" actId="26606"/>
          <ac:spMkLst>
            <pc:docMk/>
            <pc:sldMk cId="969742156" sldId="259"/>
            <ac:spMk id="10" creationId="{1717B8A0-6771-47AF-B5CB-F533399E0EF4}"/>
          </ac:spMkLst>
        </pc:spChg>
        <pc:spChg chg="add">
          <ac:chgData name="David Forcier" userId="f593231f8a2f9321" providerId="LiveId" clId="{EEE58294-FF97-400A-ADB3-B8F94A737BB1}" dt="2022-03-06T20:35:30.354" v="11828" actId="26606"/>
          <ac:spMkLst>
            <pc:docMk/>
            <pc:sldMk cId="969742156" sldId="259"/>
            <ac:spMk id="12" creationId="{58ACBBC8-C685-44DA-B133-D20A24826D11}"/>
          </ac:spMkLst>
        </pc:spChg>
        <pc:graphicFrameChg chg="del mod modGraphic">
          <ac:chgData name="David Forcier" userId="f593231f8a2f9321" providerId="LiveId" clId="{EEE58294-FF97-400A-ADB3-B8F94A737BB1}" dt="2022-03-06T20:35:36.314" v="11836" actId="478"/>
          <ac:graphicFrameMkLst>
            <pc:docMk/>
            <pc:sldMk cId="969742156" sldId="259"/>
            <ac:graphicFrameMk id="5" creationId="{1BB95049-5E75-4851-B615-EE94DAE883FC}"/>
          </ac:graphicFrameMkLst>
        </pc:graphicFrameChg>
        <pc:graphicFrameChg chg="add mod">
          <ac:chgData name="David Forcier" userId="f593231f8a2f9321" providerId="LiveId" clId="{EEE58294-FF97-400A-ADB3-B8F94A737BB1}" dt="2022-03-06T20:36:12.954" v="11845" actId="1076"/>
          <ac:graphicFrameMkLst>
            <pc:docMk/>
            <pc:sldMk cId="969742156" sldId="259"/>
            <ac:graphicFrameMk id="8" creationId="{B0775653-31B2-4ECD-BACF-D05F3B99DA33}"/>
          </ac:graphicFrameMkLst>
        </pc:graphicFrameChg>
      </pc:sldChg>
      <pc:sldChg chg="addSp delSp modSp del mod setBg">
        <pc:chgData name="David Forcier" userId="f593231f8a2f9321" providerId="LiveId" clId="{EEE58294-FF97-400A-ADB3-B8F94A737BB1}" dt="2022-03-06T21:21:31.967" v="12444" actId="47"/>
        <pc:sldMkLst>
          <pc:docMk/>
          <pc:sldMk cId="1740325335" sldId="260"/>
        </pc:sldMkLst>
        <pc:spChg chg="mod">
          <ac:chgData name="David Forcier" userId="f593231f8a2f9321" providerId="LiveId" clId="{EEE58294-FF97-400A-ADB3-B8F94A737BB1}" dt="2022-03-06T20:23:32.641" v="11679" actId="26606"/>
          <ac:spMkLst>
            <pc:docMk/>
            <pc:sldMk cId="1740325335" sldId="260"/>
            <ac:spMk id="2" creationId="{43E7B7A2-A035-4954-B263-B61A17F0BF84}"/>
          </ac:spMkLst>
        </pc:spChg>
        <pc:spChg chg="mod">
          <ac:chgData name="David Forcier" userId="f593231f8a2f9321" providerId="LiveId" clId="{EEE58294-FF97-400A-ADB3-B8F94A737BB1}" dt="2022-03-06T20:23:32.641" v="11679" actId="26606"/>
          <ac:spMkLst>
            <pc:docMk/>
            <pc:sldMk cId="1740325335" sldId="260"/>
            <ac:spMk id="3" creationId="{F67771BB-899E-41E0-AD01-649C8A8524E2}"/>
          </ac:spMkLst>
        </pc:spChg>
        <pc:spChg chg="add del mod">
          <ac:chgData name="David Forcier" userId="f593231f8a2f9321" providerId="LiveId" clId="{EEE58294-FF97-400A-ADB3-B8F94A737BB1}" dt="2022-02-24T05:30:31.081" v="9983" actId="478"/>
          <ac:spMkLst>
            <pc:docMk/>
            <pc:sldMk cId="1740325335" sldId="260"/>
            <ac:spMk id="4" creationId="{7C2DB5AE-03AE-47FA-8EB8-95105BA6A43A}"/>
          </ac:spMkLst>
        </pc:spChg>
        <pc:spChg chg="add mod">
          <ac:chgData name="David Forcier" userId="f593231f8a2f9321" providerId="LiveId" clId="{EEE58294-FF97-400A-ADB3-B8F94A737BB1}" dt="2022-03-06T20:25:39.175" v="11690" actId="1367"/>
          <ac:spMkLst>
            <pc:docMk/>
            <pc:sldMk cId="1740325335" sldId="260"/>
            <ac:spMk id="5" creationId="{54C33A85-FB36-46E8-A3F5-763B73A21B8A}"/>
          </ac:spMkLst>
        </pc:spChg>
        <pc:spChg chg="add">
          <ac:chgData name="David Forcier" userId="f593231f8a2f9321" providerId="LiveId" clId="{EEE58294-FF97-400A-ADB3-B8F94A737BB1}" dt="2022-03-06T20:23:32.641" v="11679" actId="26606"/>
          <ac:spMkLst>
            <pc:docMk/>
            <pc:sldMk cId="1740325335" sldId="260"/>
            <ac:spMk id="10" creationId="{100A9A80-E8FE-48ED-A56B-95801B22181A}"/>
          </ac:spMkLst>
        </pc:spChg>
        <pc:spChg chg="add">
          <ac:chgData name="David Forcier" userId="f593231f8a2f9321" providerId="LiveId" clId="{EEE58294-FF97-400A-ADB3-B8F94A737BB1}" dt="2022-03-06T20:23:32.641" v="11679" actId="26606"/>
          <ac:spMkLst>
            <pc:docMk/>
            <pc:sldMk cId="1740325335" sldId="260"/>
            <ac:spMk id="12" creationId="{E85544B9-05BC-4819-A434-90EE49FAF6C0}"/>
          </ac:spMkLst>
        </pc:spChg>
        <pc:spChg chg="add">
          <ac:chgData name="David Forcier" userId="f593231f8a2f9321" providerId="LiveId" clId="{EEE58294-FF97-400A-ADB3-B8F94A737BB1}" dt="2022-03-06T20:23:32.641" v="11679" actId="26606"/>
          <ac:spMkLst>
            <pc:docMk/>
            <pc:sldMk cId="1740325335" sldId="260"/>
            <ac:spMk id="14" creationId="{27DE213B-0A4F-4E9E-9153-8B0C2D0469BE}"/>
          </ac:spMkLst>
        </pc:spChg>
        <pc:spChg chg="add">
          <ac:chgData name="David Forcier" userId="f593231f8a2f9321" providerId="LiveId" clId="{EEE58294-FF97-400A-ADB3-B8F94A737BB1}" dt="2022-03-06T20:23:32.641" v="11679" actId="26606"/>
          <ac:spMkLst>
            <pc:docMk/>
            <pc:sldMk cId="1740325335" sldId="260"/>
            <ac:spMk id="16" creationId="{A0F80B31-D942-4321-A7CC-3FF24C30A9FC}"/>
          </ac:spMkLst>
        </pc:spChg>
      </pc:sldChg>
      <pc:sldChg chg="addSp delSp modSp mod setBg modClrScheme delDesignElem chgLayout modNotesTx">
        <pc:chgData name="David Forcier" userId="f593231f8a2f9321" providerId="LiveId" clId="{EEE58294-FF97-400A-ADB3-B8F94A737BB1}" dt="2022-03-14T00:31:53.695" v="28983" actId="14100"/>
        <pc:sldMkLst>
          <pc:docMk/>
          <pc:sldMk cId="3441652241" sldId="261"/>
        </pc:sldMkLst>
        <pc:spChg chg="mod ord">
          <ac:chgData name="David Forcier" userId="f593231f8a2f9321" providerId="LiveId" clId="{EEE58294-FF97-400A-ADB3-B8F94A737BB1}" dt="2022-03-14T00:31:46.047" v="28982" actId="255"/>
          <ac:spMkLst>
            <pc:docMk/>
            <pc:sldMk cId="3441652241" sldId="261"/>
            <ac:spMk id="2" creationId="{977BBDE3-6D6D-4D31-B83A-E414579501D9}"/>
          </ac:spMkLst>
        </pc:spChg>
        <pc:spChg chg="mod ord">
          <ac:chgData name="David Forcier" userId="f593231f8a2f9321" providerId="LiveId" clId="{EEE58294-FF97-400A-ADB3-B8F94A737BB1}" dt="2022-03-13T01:01:04.739" v="27607" actId="20577"/>
          <ac:spMkLst>
            <pc:docMk/>
            <pc:sldMk cId="3441652241" sldId="261"/>
            <ac:spMk id="3" creationId="{3535EA03-F7E7-4199-ABB5-4127828D8E33}"/>
          </ac:spMkLst>
        </pc:spChg>
        <pc:spChg chg="add mod">
          <ac:chgData name="David Forcier" userId="f593231f8a2f9321" providerId="LiveId" clId="{EEE58294-FF97-400A-ADB3-B8F94A737BB1}" dt="2022-03-07T00:55:44.073" v="16194" actId="20577"/>
          <ac:spMkLst>
            <pc:docMk/>
            <pc:sldMk cId="3441652241" sldId="261"/>
            <ac:spMk id="7" creationId="{B4192801-CE74-4DD3-8E31-9A2CF03CAA91}"/>
          </ac:spMkLst>
        </pc:spChg>
        <pc:spChg chg="add del">
          <ac:chgData name="David Forcier" userId="f593231f8a2f9321" providerId="LiveId" clId="{EEE58294-FF97-400A-ADB3-B8F94A737BB1}" dt="2022-03-06T20:46:37.624" v="11936" actId="26606"/>
          <ac:spMkLst>
            <pc:docMk/>
            <pc:sldMk cId="3441652241" sldId="261"/>
            <ac:spMk id="10" creationId="{1CC5CC88-D452-405A-A68E-CB09DB90990E}"/>
          </ac:spMkLst>
        </pc:spChg>
        <pc:spChg chg="add del">
          <ac:chgData name="David Forcier" userId="f593231f8a2f9321" providerId="LiveId" clId="{EEE58294-FF97-400A-ADB3-B8F94A737BB1}" dt="2022-03-06T21:25:37.363" v="12469" actId="700"/>
          <ac:spMkLst>
            <pc:docMk/>
            <pc:sldMk cId="3441652241" sldId="261"/>
            <ac:spMk id="12" creationId="{1CC5CC88-D452-405A-A68E-CB09DB90990E}"/>
          </ac:spMkLst>
        </pc:spChg>
        <pc:picChg chg="add mod">
          <ac:chgData name="David Forcier" userId="f593231f8a2f9321" providerId="LiveId" clId="{EEE58294-FF97-400A-ADB3-B8F94A737BB1}" dt="2022-03-14T00:31:53.695" v="28983" actId="14100"/>
          <ac:picMkLst>
            <pc:docMk/>
            <pc:sldMk cId="3441652241" sldId="261"/>
            <ac:picMk id="5" creationId="{60EF5136-FBC8-4A69-9A27-899DB640F3D6}"/>
          </ac:picMkLst>
        </pc:picChg>
        <pc:picChg chg="add del mod">
          <ac:chgData name="David Forcier" userId="f593231f8a2f9321" providerId="LiveId" clId="{EEE58294-FF97-400A-ADB3-B8F94A737BB1}" dt="2022-02-15T03:23:27.551" v="1174" actId="478"/>
          <ac:picMkLst>
            <pc:docMk/>
            <pc:sldMk cId="3441652241" sldId="261"/>
            <ac:picMk id="1026" creationId="{D9AB4809-47EE-4A9E-923F-7F926BA3A512}"/>
          </ac:picMkLst>
        </pc:picChg>
      </pc:sldChg>
      <pc:sldChg chg="addSp delSp modSp new mod setBg modClrScheme delDesignElem chgLayout modNotesTx">
        <pc:chgData name="David Forcier" userId="f593231f8a2f9321" providerId="LiveId" clId="{EEE58294-FF97-400A-ADB3-B8F94A737BB1}" dt="2022-03-14T00:32:00.808" v="28984" actId="255"/>
        <pc:sldMkLst>
          <pc:docMk/>
          <pc:sldMk cId="147361241" sldId="262"/>
        </pc:sldMkLst>
        <pc:spChg chg="mod ord">
          <ac:chgData name="David Forcier" userId="f593231f8a2f9321" providerId="LiveId" clId="{EEE58294-FF97-400A-ADB3-B8F94A737BB1}" dt="2022-03-14T00:32:00.808" v="28984" actId="255"/>
          <ac:spMkLst>
            <pc:docMk/>
            <pc:sldMk cId="147361241" sldId="262"/>
            <ac:spMk id="2" creationId="{37E7ACA5-F584-498D-9494-1EC63FF4637D}"/>
          </ac:spMkLst>
        </pc:spChg>
        <pc:spChg chg="mod ord">
          <ac:chgData name="David Forcier" userId="f593231f8a2f9321" providerId="LiveId" clId="{EEE58294-FF97-400A-ADB3-B8F94A737BB1}" dt="2022-03-06T23:31:20.991" v="13845" actId="790"/>
          <ac:spMkLst>
            <pc:docMk/>
            <pc:sldMk cId="147361241" sldId="262"/>
            <ac:spMk id="3" creationId="{E5947746-01BF-450E-9607-57A973B81C42}"/>
          </ac:spMkLst>
        </pc:spChg>
        <pc:spChg chg="add mod">
          <ac:chgData name="David Forcier" userId="f593231f8a2f9321" providerId="LiveId" clId="{EEE58294-FF97-400A-ADB3-B8F94A737BB1}" dt="2022-03-07T00:55:50.201" v="16195"/>
          <ac:spMkLst>
            <pc:docMk/>
            <pc:sldMk cId="147361241" sldId="262"/>
            <ac:spMk id="6" creationId="{4A921053-C386-4D81-8055-554436D2D2F9}"/>
          </ac:spMkLst>
        </pc:spChg>
        <pc:spChg chg="add del">
          <ac:chgData name="David Forcier" userId="f593231f8a2f9321" providerId="LiveId" clId="{EEE58294-FF97-400A-ADB3-B8F94A737BB1}" dt="2022-03-06T21:25:57.677" v="12471" actId="700"/>
          <ac:spMkLst>
            <pc:docMk/>
            <pc:sldMk cId="147361241" sldId="262"/>
            <ac:spMk id="16" creationId="{1CC5CC88-D452-405A-A68E-CB09DB90990E}"/>
          </ac:spMkLst>
        </pc:spChg>
        <pc:picChg chg="add del mod">
          <ac:chgData name="David Forcier" userId="f593231f8a2f9321" providerId="LiveId" clId="{EEE58294-FF97-400A-ADB3-B8F94A737BB1}" dt="2022-02-15T01:23:28.156" v="198" actId="478"/>
          <ac:picMkLst>
            <pc:docMk/>
            <pc:sldMk cId="147361241" sldId="262"/>
            <ac:picMk id="5" creationId="{67C009A4-D97A-4102-9ECB-79C1E61D10CF}"/>
          </ac:picMkLst>
        </pc:picChg>
        <pc:picChg chg="add del mod">
          <ac:chgData name="David Forcier" userId="f593231f8a2f9321" providerId="LiveId" clId="{EEE58294-FF97-400A-ADB3-B8F94A737BB1}" dt="2022-02-15T01:23:28.715" v="199" actId="478"/>
          <ac:picMkLst>
            <pc:docMk/>
            <pc:sldMk cId="147361241" sldId="262"/>
            <ac:picMk id="7" creationId="{9E5A770A-799B-4F55-BFB0-F06A36EDED94}"/>
          </ac:picMkLst>
        </pc:picChg>
        <pc:picChg chg="add del mod">
          <ac:chgData name="David Forcier" userId="f593231f8a2f9321" providerId="LiveId" clId="{EEE58294-FF97-400A-ADB3-B8F94A737BB1}" dt="2022-02-15T03:22:31.068" v="1171" actId="478"/>
          <ac:picMkLst>
            <pc:docMk/>
            <pc:sldMk cId="147361241" sldId="262"/>
            <ac:picMk id="9" creationId="{444013F6-9C5D-4307-A8B4-6EDB83EBE49C}"/>
          </ac:picMkLst>
        </pc:picChg>
        <pc:picChg chg="add mod">
          <ac:chgData name="David Forcier" userId="f593231f8a2f9321" providerId="LiveId" clId="{EEE58294-FF97-400A-ADB3-B8F94A737BB1}" dt="2022-03-07T03:43:30.615" v="16521" actId="688"/>
          <ac:picMkLst>
            <pc:docMk/>
            <pc:sldMk cId="147361241" sldId="262"/>
            <ac:picMk id="11" creationId="{98F5A2B9-9DBE-476A-81F9-1824BE83A978}"/>
          </ac:picMkLst>
        </pc:picChg>
      </pc:sldChg>
      <pc:sldChg chg="addSp delSp modSp new mod ord setBg modClrScheme delDesignElem chgLayout modNotesTx">
        <pc:chgData name="David Forcier" userId="f593231f8a2f9321" providerId="LiveId" clId="{EEE58294-FF97-400A-ADB3-B8F94A737BB1}" dt="2022-03-14T02:28:12.020" v="29239"/>
        <pc:sldMkLst>
          <pc:docMk/>
          <pc:sldMk cId="3859634682" sldId="263"/>
        </pc:sldMkLst>
        <pc:spChg chg="mod ord">
          <ac:chgData name="David Forcier" userId="f593231f8a2f9321" providerId="LiveId" clId="{EEE58294-FF97-400A-ADB3-B8F94A737BB1}" dt="2022-03-14T00:32:06.307" v="28985" actId="255"/>
          <ac:spMkLst>
            <pc:docMk/>
            <pc:sldMk cId="3859634682" sldId="263"/>
            <ac:spMk id="2" creationId="{C55E52B6-86FB-4FF5-9E93-79F957CEF34A}"/>
          </ac:spMkLst>
        </pc:spChg>
        <pc:spChg chg="mod ord">
          <ac:chgData name="David Forcier" userId="f593231f8a2f9321" providerId="LiveId" clId="{EEE58294-FF97-400A-ADB3-B8F94A737BB1}" dt="2022-03-06T23:31:37.102" v="13846" actId="790"/>
          <ac:spMkLst>
            <pc:docMk/>
            <pc:sldMk cId="3859634682" sldId="263"/>
            <ac:spMk id="3" creationId="{BD0B2BB7-969B-42C9-B92A-4DA0EE5A5481}"/>
          </ac:spMkLst>
        </pc:spChg>
        <pc:spChg chg="add mod">
          <ac:chgData name="David Forcier" userId="f593231f8a2f9321" providerId="LiveId" clId="{EEE58294-FF97-400A-ADB3-B8F94A737BB1}" dt="2022-03-07T00:55:51.581" v="16196"/>
          <ac:spMkLst>
            <pc:docMk/>
            <pc:sldMk cId="3859634682" sldId="263"/>
            <ac:spMk id="6" creationId="{4659E7F2-4F04-4133-9851-157491E88257}"/>
          </ac:spMkLst>
        </pc:spChg>
        <pc:spChg chg="add del">
          <ac:chgData name="David Forcier" userId="f593231f8a2f9321" providerId="LiveId" clId="{EEE58294-FF97-400A-ADB3-B8F94A737BB1}" dt="2022-02-15T01:38:02.310" v="561" actId="26606"/>
          <ac:spMkLst>
            <pc:docMk/>
            <pc:sldMk cId="3859634682" sldId="263"/>
            <ac:spMk id="7" creationId="{38FCE830-C7BA-4252-AC4E-FEDC1D2069FA}"/>
          </ac:spMkLst>
        </pc:spChg>
        <pc:spChg chg="add del">
          <ac:chgData name="David Forcier" userId="f593231f8a2f9321" providerId="LiveId" clId="{EEE58294-FF97-400A-ADB3-B8F94A737BB1}" dt="2022-02-15T01:38:02.310" v="561" actId="26606"/>
          <ac:spMkLst>
            <pc:docMk/>
            <pc:sldMk cId="3859634682" sldId="263"/>
            <ac:spMk id="8" creationId="{C3292938-AEA7-430C-BBA3-4D4396C1893F}"/>
          </ac:spMkLst>
        </pc:spChg>
        <pc:spChg chg="add del">
          <ac:chgData name="David Forcier" userId="f593231f8a2f9321" providerId="LiveId" clId="{EEE58294-FF97-400A-ADB3-B8F94A737BB1}" dt="2022-03-06T21:26:07.116" v="12472" actId="700"/>
          <ac:spMkLst>
            <pc:docMk/>
            <pc:sldMk cId="3859634682" sldId="263"/>
            <ac:spMk id="9" creationId="{1CC5CC88-D452-405A-A68E-CB09DB90990E}"/>
          </ac:spMkLst>
        </pc:spChg>
        <pc:spChg chg="add del mod">
          <ac:chgData name="David Forcier" userId="f593231f8a2f9321" providerId="LiveId" clId="{EEE58294-FF97-400A-ADB3-B8F94A737BB1}" dt="2022-02-15T01:38:02.311" v="562" actId="26606"/>
          <ac:spMkLst>
            <pc:docMk/>
            <pc:sldMk cId="3859634682" sldId="263"/>
            <ac:spMk id="10" creationId="{38FCE830-C7BA-4252-AC4E-FEDC1D2069FA}"/>
          </ac:spMkLst>
        </pc:spChg>
        <pc:spChg chg="add del mod">
          <ac:chgData name="David Forcier" userId="f593231f8a2f9321" providerId="LiveId" clId="{EEE58294-FF97-400A-ADB3-B8F94A737BB1}" dt="2022-02-15T01:38:02.311" v="562" actId="26606"/>
          <ac:spMkLst>
            <pc:docMk/>
            <pc:sldMk cId="3859634682" sldId="263"/>
            <ac:spMk id="12" creationId="{C3292938-AEA7-430C-BBA3-4D4396C1893F}"/>
          </ac:spMkLst>
        </pc:spChg>
        <pc:picChg chg="add del mod">
          <ac:chgData name="David Forcier" userId="f593231f8a2f9321" providerId="LiveId" clId="{EEE58294-FF97-400A-ADB3-B8F94A737BB1}" dt="2022-02-15T01:33:01.858" v="552" actId="21"/>
          <ac:picMkLst>
            <pc:docMk/>
            <pc:sldMk cId="3859634682" sldId="263"/>
            <ac:picMk id="4" creationId="{888FDCA2-122B-4552-88CF-17BB2DAB22AF}"/>
          </ac:picMkLst>
        </pc:picChg>
        <pc:picChg chg="add mod">
          <ac:chgData name="David Forcier" userId="f593231f8a2f9321" providerId="LiveId" clId="{EEE58294-FF97-400A-ADB3-B8F94A737BB1}" dt="2022-03-07T00:04:46.697" v="15254" actId="1076"/>
          <ac:picMkLst>
            <pc:docMk/>
            <pc:sldMk cId="3859634682" sldId="263"/>
            <ac:picMk id="5" creationId="{7D45360B-9B31-4C6C-817B-126BC530C645}"/>
          </ac:picMkLst>
        </pc:picChg>
      </pc:sldChg>
      <pc:sldChg chg="addSp delSp modSp new mod ord setBg modClrScheme delDesignElem chgLayout modNotesTx">
        <pc:chgData name="David Forcier" userId="f593231f8a2f9321" providerId="LiveId" clId="{EEE58294-FF97-400A-ADB3-B8F94A737BB1}" dt="2022-03-14T02:28:14.211" v="29241"/>
        <pc:sldMkLst>
          <pc:docMk/>
          <pc:sldMk cId="3988346286" sldId="264"/>
        </pc:sldMkLst>
        <pc:spChg chg="mod ord">
          <ac:chgData name="David Forcier" userId="f593231f8a2f9321" providerId="LiveId" clId="{EEE58294-FF97-400A-ADB3-B8F94A737BB1}" dt="2022-03-14T00:32:27.429" v="28986" actId="255"/>
          <ac:spMkLst>
            <pc:docMk/>
            <pc:sldMk cId="3988346286" sldId="264"/>
            <ac:spMk id="2" creationId="{BF5170C9-B718-4646-B973-41E68560E33F}"/>
          </ac:spMkLst>
        </pc:spChg>
        <pc:spChg chg="mod ord">
          <ac:chgData name="David Forcier" userId="f593231f8a2f9321" providerId="LiveId" clId="{EEE58294-FF97-400A-ADB3-B8F94A737BB1}" dt="2022-03-14T00:30:46.325" v="28977"/>
          <ac:spMkLst>
            <pc:docMk/>
            <pc:sldMk cId="3988346286" sldId="264"/>
            <ac:spMk id="3" creationId="{B43E8F69-86AB-4694-8412-02C7008F1EF4}"/>
          </ac:spMkLst>
        </pc:spChg>
        <pc:spChg chg="add del mod">
          <ac:chgData name="David Forcier" userId="f593231f8a2f9321" providerId="LiveId" clId="{EEE58294-FF97-400A-ADB3-B8F94A737BB1}" dt="2022-03-14T00:30:46.325" v="28977"/>
          <ac:spMkLst>
            <pc:docMk/>
            <pc:sldMk cId="3988346286" sldId="264"/>
            <ac:spMk id="5" creationId="{D6E7AD55-4539-46D4-A362-047191C30BEE}"/>
          </ac:spMkLst>
        </pc:spChg>
        <pc:spChg chg="add del mod">
          <ac:chgData name="David Forcier" userId="f593231f8a2f9321" providerId="LiveId" clId="{EEE58294-FF97-400A-ADB3-B8F94A737BB1}" dt="2022-03-14T00:30:46.325" v="28977"/>
          <ac:spMkLst>
            <pc:docMk/>
            <pc:sldMk cId="3988346286" sldId="264"/>
            <ac:spMk id="7" creationId="{8E1893AC-7A8F-4765-A710-379D35673D5E}"/>
          </ac:spMkLst>
        </pc:spChg>
        <pc:spChg chg="add mod">
          <ac:chgData name="David Forcier" userId="f593231f8a2f9321" providerId="LiveId" clId="{EEE58294-FF97-400A-ADB3-B8F94A737BB1}" dt="2022-03-07T00:55:53.141" v="16197"/>
          <ac:spMkLst>
            <pc:docMk/>
            <pc:sldMk cId="3988346286" sldId="264"/>
            <ac:spMk id="8" creationId="{17237B86-CBB6-426D-AAD3-B0CFAE9B9D87}"/>
          </ac:spMkLst>
        </pc:spChg>
        <pc:spChg chg="add del">
          <ac:chgData name="David Forcier" userId="f593231f8a2f9321" providerId="LiveId" clId="{EEE58294-FF97-400A-ADB3-B8F94A737BB1}" dt="2022-03-06T20:47:42.615" v="11945" actId="26606"/>
          <ac:spMkLst>
            <pc:docMk/>
            <pc:sldMk cId="3988346286" sldId="264"/>
            <ac:spMk id="9" creationId="{1CC5CC88-D452-405A-A68E-CB09DB90990E}"/>
          </ac:spMkLst>
        </pc:spChg>
        <pc:spChg chg="add del">
          <ac:chgData name="David Forcier" userId="f593231f8a2f9321" providerId="LiveId" clId="{EEE58294-FF97-400A-ADB3-B8F94A737BB1}" dt="2022-03-06T21:26:11.408" v="12473" actId="700"/>
          <ac:spMkLst>
            <pc:docMk/>
            <pc:sldMk cId="3988346286" sldId="264"/>
            <ac:spMk id="14" creationId="{E8FF06A7-5047-44BF-9612-443581AEEB3F}"/>
          </ac:spMkLst>
        </pc:spChg>
        <pc:picChg chg="add mod ord">
          <ac:chgData name="David Forcier" userId="f593231f8a2f9321" providerId="LiveId" clId="{EEE58294-FF97-400A-ADB3-B8F94A737BB1}" dt="2022-03-06T20:47:42.615" v="11945" actId="26606"/>
          <ac:picMkLst>
            <pc:docMk/>
            <pc:sldMk cId="3988346286" sldId="264"/>
            <ac:picMk id="4" creationId="{2D7E4A45-B4D9-4B53-82C9-8839CA5B5883}"/>
          </ac:picMkLst>
        </pc:picChg>
        <pc:picChg chg="add mod">
          <ac:chgData name="David Forcier" userId="f593231f8a2f9321" providerId="LiveId" clId="{EEE58294-FF97-400A-ADB3-B8F94A737BB1}" dt="2022-03-06T20:47:42.615" v="11945" actId="26606"/>
          <ac:picMkLst>
            <pc:docMk/>
            <pc:sldMk cId="3988346286" sldId="264"/>
            <ac:picMk id="6" creationId="{FCE5DC22-98FA-41A8-AC88-BAEF8690D3A9}"/>
          </ac:picMkLst>
        </pc:picChg>
      </pc:sldChg>
      <pc:sldChg chg="addSp modSp new del mod setBg modClrScheme chgLayout">
        <pc:chgData name="David Forcier" userId="f593231f8a2f9321" providerId="LiveId" clId="{EEE58294-FF97-400A-ADB3-B8F94A737BB1}" dt="2022-03-06T20:48:02.726" v="11950" actId="47"/>
        <pc:sldMkLst>
          <pc:docMk/>
          <pc:sldMk cId="3710175392" sldId="265"/>
        </pc:sldMkLst>
        <pc:spChg chg="mod">
          <ac:chgData name="David Forcier" userId="f593231f8a2f9321" providerId="LiveId" clId="{EEE58294-FF97-400A-ADB3-B8F94A737BB1}" dt="2022-03-06T20:47:32.105" v="11943" actId="26606"/>
          <ac:spMkLst>
            <pc:docMk/>
            <pc:sldMk cId="3710175392" sldId="265"/>
            <ac:spMk id="2" creationId="{815682EF-2F19-4016-A22C-198AC3E5EE91}"/>
          </ac:spMkLst>
        </pc:spChg>
        <pc:spChg chg="mod">
          <ac:chgData name="David Forcier" userId="f593231f8a2f9321" providerId="LiveId" clId="{EEE58294-FF97-400A-ADB3-B8F94A737BB1}" dt="2022-03-06T20:47:32.105" v="11943" actId="26606"/>
          <ac:spMkLst>
            <pc:docMk/>
            <pc:sldMk cId="3710175392" sldId="265"/>
            <ac:spMk id="3" creationId="{8005E11C-D207-41D9-8C79-9AC99FE90F57}"/>
          </ac:spMkLst>
        </pc:spChg>
        <pc:spChg chg="add">
          <ac:chgData name="David Forcier" userId="f593231f8a2f9321" providerId="LiveId" clId="{EEE58294-FF97-400A-ADB3-B8F94A737BB1}" dt="2022-03-06T20:47:32.105" v="11943" actId="26606"/>
          <ac:spMkLst>
            <pc:docMk/>
            <pc:sldMk cId="3710175392" sldId="265"/>
            <ac:spMk id="9" creationId="{1CC5CC88-D452-405A-A68E-CB09DB90990E}"/>
          </ac:spMkLst>
        </pc:spChg>
        <pc:picChg chg="add mod">
          <ac:chgData name="David Forcier" userId="f593231f8a2f9321" providerId="LiveId" clId="{EEE58294-FF97-400A-ADB3-B8F94A737BB1}" dt="2022-03-06T20:47:32.105" v="11943" actId="26606"/>
          <ac:picMkLst>
            <pc:docMk/>
            <pc:sldMk cId="3710175392" sldId="265"/>
            <ac:picMk id="4" creationId="{E4CE6D70-D1E6-4A0A-B893-2F263BA37C17}"/>
          </ac:picMkLst>
        </pc:picChg>
      </pc:sldChg>
      <pc:sldChg chg="modSp new del mod">
        <pc:chgData name="David Forcier" userId="f593231f8a2f9321" providerId="LiveId" clId="{EEE58294-FF97-400A-ADB3-B8F94A737BB1}" dt="2022-03-06T20:48:41.622" v="12014" actId="47"/>
        <pc:sldMkLst>
          <pc:docMk/>
          <pc:sldMk cId="1326130115" sldId="266"/>
        </pc:sldMkLst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1326130115" sldId="266"/>
            <ac:spMk id="2" creationId="{B72F031B-56CE-4FF4-B173-7FEFB8AFE848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1326130115" sldId="266"/>
            <ac:spMk id="3" creationId="{D6E24C41-72F9-4431-8AB0-827CFCD23857}"/>
          </ac:spMkLst>
        </pc:spChg>
      </pc:sldChg>
      <pc:sldChg chg="addSp delSp modSp new mod setBg modClrScheme delDesignElem chgLayout">
        <pc:chgData name="David Forcier" userId="f593231f8a2f9321" providerId="LiveId" clId="{EEE58294-FF97-400A-ADB3-B8F94A737BB1}" dt="2022-03-14T00:32:31.883" v="28987" actId="255"/>
        <pc:sldMkLst>
          <pc:docMk/>
          <pc:sldMk cId="580764349" sldId="267"/>
        </pc:sldMkLst>
        <pc:spChg chg="mod ord">
          <ac:chgData name="David Forcier" userId="f593231f8a2f9321" providerId="LiveId" clId="{EEE58294-FF97-400A-ADB3-B8F94A737BB1}" dt="2022-03-14T00:32:31.883" v="28987" actId="255"/>
          <ac:spMkLst>
            <pc:docMk/>
            <pc:sldMk cId="580764349" sldId="267"/>
            <ac:spMk id="2" creationId="{D916CC89-05A2-494D-96E5-3880CD516EDC}"/>
          </ac:spMkLst>
        </pc:spChg>
        <pc:spChg chg="mod ord">
          <ac:chgData name="David Forcier" userId="f593231f8a2f9321" providerId="LiveId" clId="{EEE58294-FF97-400A-ADB3-B8F94A737BB1}" dt="2022-03-06T23:32:00.810" v="13850" actId="20577"/>
          <ac:spMkLst>
            <pc:docMk/>
            <pc:sldMk cId="580764349" sldId="267"/>
            <ac:spMk id="3" creationId="{B91456F0-5F1D-41E6-926D-B720A5B6A2AE}"/>
          </ac:spMkLst>
        </pc:spChg>
        <pc:spChg chg="add mod">
          <ac:chgData name="David Forcier" userId="f593231f8a2f9321" providerId="LiveId" clId="{EEE58294-FF97-400A-ADB3-B8F94A737BB1}" dt="2022-03-07T00:55:53.721" v="16198"/>
          <ac:spMkLst>
            <pc:docMk/>
            <pc:sldMk cId="580764349" sldId="267"/>
            <ac:spMk id="6" creationId="{6A16FB6B-31A6-4B3D-A333-3C4363B7B322}"/>
          </ac:spMkLst>
        </pc:spChg>
        <pc:spChg chg="add del">
          <ac:chgData name="David Forcier" userId="f593231f8a2f9321" providerId="LiveId" clId="{EEE58294-FF97-400A-ADB3-B8F94A737BB1}" dt="2022-03-06T21:26:16.142" v="12475" actId="700"/>
          <ac:spMkLst>
            <pc:docMk/>
            <pc:sldMk cId="580764349" sldId="267"/>
            <ac:spMk id="12" creationId="{1CC5CC88-D452-405A-A68E-CB09DB90990E}"/>
          </ac:spMkLst>
        </pc:spChg>
        <pc:picChg chg="add del mod">
          <ac:chgData name="David Forcier" userId="f593231f8a2f9321" providerId="LiveId" clId="{EEE58294-FF97-400A-ADB3-B8F94A737BB1}" dt="2022-02-15T03:21:07.110" v="1084" actId="478"/>
          <ac:picMkLst>
            <pc:docMk/>
            <pc:sldMk cId="580764349" sldId="267"/>
            <ac:picMk id="5" creationId="{EADF1036-948F-4A1B-9036-EF23724F31D6}"/>
          </ac:picMkLst>
        </pc:picChg>
        <pc:picChg chg="add mod">
          <ac:chgData name="David Forcier" userId="f593231f8a2f9321" providerId="LiveId" clId="{EEE58294-FF97-400A-ADB3-B8F94A737BB1}" dt="2022-03-07T00:33:46.671" v="16153" actId="1076"/>
          <ac:picMkLst>
            <pc:docMk/>
            <pc:sldMk cId="580764349" sldId="267"/>
            <ac:picMk id="7" creationId="{E2426746-1E8A-4174-9D4E-9793515DC27A}"/>
          </ac:picMkLst>
        </pc:picChg>
      </pc:sldChg>
      <pc:sldChg chg="addSp delSp modSp new mod setBg modClrScheme delDesignElem chgLayout modNotesTx">
        <pc:chgData name="David Forcier" userId="f593231f8a2f9321" providerId="LiveId" clId="{EEE58294-FF97-400A-ADB3-B8F94A737BB1}" dt="2022-03-14T00:32:36.214" v="28988" actId="255"/>
        <pc:sldMkLst>
          <pc:docMk/>
          <pc:sldMk cId="936708468" sldId="268"/>
        </pc:sldMkLst>
        <pc:spChg chg="mod ord">
          <ac:chgData name="David Forcier" userId="f593231f8a2f9321" providerId="LiveId" clId="{EEE58294-FF97-400A-ADB3-B8F94A737BB1}" dt="2022-03-14T00:32:36.214" v="28988" actId="255"/>
          <ac:spMkLst>
            <pc:docMk/>
            <pc:sldMk cId="936708468" sldId="268"/>
            <ac:spMk id="2" creationId="{D2471E4F-772F-4D40-A0FA-6850431991E9}"/>
          </ac:spMkLst>
        </pc:spChg>
        <pc:spChg chg="mod ord">
          <ac:chgData name="David Forcier" userId="f593231f8a2f9321" providerId="LiveId" clId="{EEE58294-FF97-400A-ADB3-B8F94A737BB1}" dt="2022-03-07T04:06:33.462" v="19285" actId="21"/>
          <ac:spMkLst>
            <pc:docMk/>
            <pc:sldMk cId="936708468" sldId="268"/>
            <ac:spMk id="3" creationId="{195073FD-68AD-44C3-848D-E09BADF7C3BF}"/>
          </ac:spMkLst>
        </pc:spChg>
        <pc:spChg chg="add del mod">
          <ac:chgData name="David Forcier" userId="f593231f8a2f9321" providerId="LiveId" clId="{EEE58294-FF97-400A-ADB3-B8F94A737BB1}" dt="2022-03-06T21:26:22.288" v="12478"/>
          <ac:spMkLst>
            <pc:docMk/>
            <pc:sldMk cId="936708468" sldId="268"/>
            <ac:spMk id="4" creationId="{40C79F01-D1CB-48F4-97BD-59FB56278AD0}"/>
          </ac:spMkLst>
        </pc:spChg>
        <pc:spChg chg="add del mod">
          <ac:chgData name="David Forcier" userId="f593231f8a2f9321" providerId="LiveId" clId="{EEE58294-FF97-400A-ADB3-B8F94A737BB1}" dt="2022-03-06T21:26:22.288" v="12478"/>
          <ac:spMkLst>
            <pc:docMk/>
            <pc:sldMk cId="936708468" sldId="268"/>
            <ac:spMk id="6" creationId="{C6F4EE28-10CD-473B-B184-B72D635A806F}"/>
          </ac:spMkLst>
        </pc:spChg>
        <pc:spChg chg="add del">
          <ac:chgData name="David Forcier" userId="f593231f8a2f9321" providerId="LiveId" clId="{EEE58294-FF97-400A-ADB3-B8F94A737BB1}" dt="2022-03-06T21:26:26.613" v="12479" actId="700"/>
          <ac:spMkLst>
            <pc:docMk/>
            <pc:sldMk cId="936708468" sldId="268"/>
            <ac:spMk id="7" creationId="{1CC5CC88-D452-405A-A68E-CB09DB90990E}"/>
          </ac:spMkLst>
        </pc:spChg>
        <pc:spChg chg="add del mod">
          <ac:chgData name="David Forcier" userId="f593231f8a2f9321" providerId="LiveId" clId="{EEE58294-FF97-400A-ADB3-B8F94A737BB1}" dt="2022-03-06T21:26:22.288" v="12478"/>
          <ac:spMkLst>
            <pc:docMk/>
            <pc:sldMk cId="936708468" sldId="268"/>
            <ac:spMk id="8" creationId="{75C04611-1ADB-47F0-A932-718E9C51A687}"/>
          </ac:spMkLst>
        </pc:spChg>
        <pc:spChg chg="add mod">
          <ac:chgData name="David Forcier" userId="f593231f8a2f9321" providerId="LiveId" clId="{EEE58294-FF97-400A-ADB3-B8F94A737BB1}" dt="2022-03-07T00:55:54.282" v="16199"/>
          <ac:spMkLst>
            <pc:docMk/>
            <pc:sldMk cId="936708468" sldId="268"/>
            <ac:spMk id="9" creationId="{677872F1-0367-494F-8665-3CD27664B21C}"/>
          </ac:spMkLst>
        </pc:spChg>
        <pc:spChg chg="add del mod">
          <ac:chgData name="David Forcier" userId="f593231f8a2f9321" providerId="LiveId" clId="{EEE58294-FF97-400A-ADB3-B8F94A737BB1}" dt="2022-02-15T03:26:56.932" v="1348" actId="26606"/>
          <ac:spMkLst>
            <pc:docMk/>
            <pc:sldMk cId="936708468" sldId="268"/>
            <ac:spMk id="10" creationId="{FDF6EFED-2E5E-45F9-8C00-D0B0EA31DDBE}"/>
          </ac:spMkLst>
        </pc:spChg>
        <pc:spChg chg="add del mod">
          <ac:chgData name="David Forcier" userId="f593231f8a2f9321" providerId="LiveId" clId="{EEE58294-FF97-400A-ADB3-B8F94A737BB1}" dt="2022-02-15T03:26:56.932" v="1348" actId="26606"/>
          <ac:spMkLst>
            <pc:docMk/>
            <pc:sldMk cId="936708468" sldId="268"/>
            <ac:spMk id="12" creationId="{471BA574-ECD1-4E61-9CE7-F5B5B006181C}"/>
          </ac:spMkLst>
        </pc:spChg>
        <pc:picChg chg="add mod modCrop">
          <ac:chgData name="David Forcier" userId="f593231f8a2f9321" providerId="LiveId" clId="{EEE58294-FF97-400A-ADB3-B8F94A737BB1}" dt="2022-03-07T00:34:00.320" v="16156" actId="1076"/>
          <ac:picMkLst>
            <pc:docMk/>
            <pc:sldMk cId="936708468" sldId="268"/>
            <ac:picMk id="5" creationId="{26840674-BD41-48AF-8EA7-23CEABDFACD9}"/>
          </ac:picMkLst>
        </pc:picChg>
      </pc:sldChg>
      <pc:sldChg chg="addSp delSp modSp new mod ord chgLayout">
        <pc:chgData name="David Forcier" userId="f593231f8a2f9321" providerId="LiveId" clId="{EEE58294-FF97-400A-ADB3-B8F94A737BB1}" dt="2022-03-14T22:59:07.593" v="29351" actId="732"/>
        <pc:sldMkLst>
          <pc:docMk/>
          <pc:sldMk cId="3307075658" sldId="269"/>
        </pc:sldMkLst>
        <pc:spChg chg="mod ord">
          <ac:chgData name="David Forcier" userId="f593231f8a2f9321" providerId="LiveId" clId="{EEE58294-FF97-400A-ADB3-B8F94A737BB1}" dt="2022-03-06T22:10:48.536" v="12570"/>
          <ac:spMkLst>
            <pc:docMk/>
            <pc:sldMk cId="3307075658" sldId="269"/>
            <ac:spMk id="2" creationId="{83EEC287-3DA8-40E7-9D57-3660710751DA}"/>
          </ac:spMkLst>
        </pc:spChg>
        <pc:spChg chg="del">
          <ac:chgData name="David Forcier" userId="f593231f8a2f9321" providerId="LiveId" clId="{EEE58294-FF97-400A-ADB3-B8F94A737BB1}" dt="2022-02-17T02:39:36.130" v="1387" actId="478"/>
          <ac:spMkLst>
            <pc:docMk/>
            <pc:sldMk cId="3307075658" sldId="269"/>
            <ac:spMk id="3" creationId="{D93D86A3-04BD-4D72-803C-A7CC0E86570D}"/>
          </ac:spMkLst>
        </pc:spChg>
        <pc:spChg chg="add del mod ord">
          <ac:chgData name="David Forcier" userId="f593231f8a2f9321" providerId="LiveId" clId="{EEE58294-FF97-400A-ADB3-B8F94A737BB1}" dt="2022-03-06T22:10:43.134" v="12569" actId="700"/>
          <ac:spMkLst>
            <pc:docMk/>
            <pc:sldMk cId="3307075658" sldId="269"/>
            <ac:spMk id="6" creationId="{B426E991-C4DC-4C0B-ACED-0910E5D40A3A}"/>
          </ac:spMkLst>
        </pc:spChg>
        <pc:spChg chg="add del mod ord">
          <ac:chgData name="David Forcier" userId="f593231f8a2f9321" providerId="LiveId" clId="{EEE58294-FF97-400A-ADB3-B8F94A737BB1}" dt="2022-03-06T22:10:48.536" v="12570"/>
          <ac:spMkLst>
            <pc:docMk/>
            <pc:sldMk cId="3307075658" sldId="269"/>
            <ac:spMk id="7" creationId="{1F3F83DE-190E-415C-9446-12CDD3D27B6B}"/>
          </ac:spMkLst>
        </pc:spChg>
        <pc:spChg chg="add del mod">
          <ac:chgData name="David Forcier" userId="f593231f8a2f9321" providerId="LiveId" clId="{EEE58294-FF97-400A-ADB3-B8F94A737BB1}" dt="2022-03-06T22:10:48.536" v="12570"/>
          <ac:spMkLst>
            <pc:docMk/>
            <pc:sldMk cId="3307075658" sldId="269"/>
            <ac:spMk id="8" creationId="{9A92CE06-C79B-448A-9844-678AF9B44F27}"/>
          </ac:spMkLst>
        </pc:spChg>
        <pc:spChg chg="add del mod">
          <ac:chgData name="David Forcier" userId="f593231f8a2f9321" providerId="LiveId" clId="{EEE58294-FF97-400A-ADB3-B8F94A737BB1}" dt="2022-03-14T22:58:23.171" v="29341" actId="478"/>
          <ac:spMkLst>
            <pc:docMk/>
            <pc:sldMk cId="3307075658" sldId="269"/>
            <ac:spMk id="9" creationId="{234B385F-59AD-47B5-900E-3BD3B53163A6}"/>
          </ac:spMkLst>
        </pc:spChg>
        <pc:spChg chg="add mod">
          <ac:chgData name="David Forcier" userId="f593231f8a2f9321" providerId="LiveId" clId="{EEE58294-FF97-400A-ADB3-B8F94A737BB1}" dt="2022-03-07T00:55:59.131" v="16204"/>
          <ac:spMkLst>
            <pc:docMk/>
            <pc:sldMk cId="3307075658" sldId="269"/>
            <ac:spMk id="10" creationId="{5500AC55-FADA-4BD1-BD0C-7912CF1C4CE2}"/>
          </ac:spMkLst>
        </pc:spChg>
        <pc:grpChg chg="add del mod">
          <ac:chgData name="David Forcier" userId="f593231f8a2f9321" providerId="LiveId" clId="{EEE58294-FF97-400A-ADB3-B8F94A737BB1}" dt="2022-03-14T22:58:02.634" v="29337" actId="165"/>
          <ac:grpSpMkLst>
            <pc:docMk/>
            <pc:sldMk cId="3307075658" sldId="269"/>
            <ac:grpSpMk id="3" creationId="{147472DE-8DA3-4D1B-9687-D315059A8CEB}"/>
          </ac:grpSpMkLst>
        </pc:grpChg>
        <pc:picChg chg="add mod topLvl modCrop">
          <ac:chgData name="David Forcier" userId="f593231f8a2f9321" providerId="LiveId" clId="{EEE58294-FF97-400A-ADB3-B8F94A737BB1}" dt="2022-03-14T22:58:55.528" v="29349" actId="1076"/>
          <ac:picMkLst>
            <pc:docMk/>
            <pc:sldMk cId="3307075658" sldId="269"/>
            <ac:picMk id="4" creationId="{3A6028D6-B80A-49AC-B4B3-56B27EDACD0C}"/>
          </ac:picMkLst>
        </pc:picChg>
        <pc:picChg chg="add mod ord topLvl modCrop">
          <ac:chgData name="David Forcier" userId="f593231f8a2f9321" providerId="LiveId" clId="{EEE58294-FF97-400A-ADB3-B8F94A737BB1}" dt="2022-03-14T22:58:53.928" v="29348" actId="1076"/>
          <ac:picMkLst>
            <pc:docMk/>
            <pc:sldMk cId="3307075658" sldId="269"/>
            <ac:picMk id="5" creationId="{73893147-F074-4FAB-8733-1CC8CCE10B66}"/>
          </ac:picMkLst>
        </pc:picChg>
        <pc:picChg chg="add mod modCrop">
          <ac:chgData name="David Forcier" userId="f593231f8a2f9321" providerId="LiveId" clId="{EEE58294-FF97-400A-ADB3-B8F94A737BB1}" dt="2022-03-14T22:59:07.593" v="29351" actId="732"/>
          <ac:picMkLst>
            <pc:docMk/>
            <pc:sldMk cId="3307075658" sldId="269"/>
            <ac:picMk id="8" creationId="{B1113163-C2F5-430C-AA19-9325F7ACE506}"/>
          </ac:picMkLst>
        </pc:picChg>
      </pc:sldChg>
      <pc:sldChg chg="new del">
        <pc:chgData name="David Forcier" userId="f593231f8a2f9321" providerId="LiveId" clId="{EEE58294-FF97-400A-ADB3-B8F94A737BB1}" dt="2022-02-17T02:33:28.590" v="1368" actId="47"/>
        <pc:sldMkLst>
          <pc:docMk/>
          <pc:sldMk cId="4260181773" sldId="269"/>
        </pc:sldMkLst>
      </pc:sldChg>
      <pc:sldChg chg="addSp delSp modSp add del mod">
        <pc:chgData name="David Forcier" userId="f593231f8a2f9321" providerId="LiveId" clId="{EEE58294-FF97-400A-ADB3-B8F94A737BB1}" dt="2022-03-06T20:50:03.921" v="12024" actId="2696"/>
        <pc:sldMkLst>
          <pc:docMk/>
          <pc:sldMk cId="1115343833" sldId="270"/>
        </pc:sldMkLst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1115343833" sldId="270"/>
            <ac:spMk id="2" creationId="{83EEC287-3DA8-40E7-9D57-3660710751DA}"/>
          </ac:spMkLst>
        </pc:spChg>
        <pc:picChg chg="add del mod">
          <ac:chgData name="David Forcier" userId="f593231f8a2f9321" providerId="LiveId" clId="{EEE58294-FF97-400A-ADB3-B8F94A737BB1}" dt="2022-02-17T02:41:57.805" v="1398" actId="478"/>
          <ac:picMkLst>
            <pc:docMk/>
            <pc:sldMk cId="1115343833" sldId="270"/>
            <ac:picMk id="4" creationId="{0AEDAB4E-4703-4B51-B2F7-7AA680D705FA}"/>
          </ac:picMkLst>
        </pc:picChg>
        <pc:picChg chg="del">
          <ac:chgData name="David Forcier" userId="f593231f8a2f9321" providerId="LiveId" clId="{EEE58294-FF97-400A-ADB3-B8F94A737BB1}" dt="2022-02-17T02:41:25.969" v="1395" actId="478"/>
          <ac:picMkLst>
            <pc:docMk/>
            <pc:sldMk cId="1115343833" sldId="270"/>
            <ac:picMk id="5" creationId="{73893147-F074-4FAB-8733-1CC8CCE10B66}"/>
          </ac:picMkLst>
        </pc:picChg>
        <pc:picChg chg="add mod">
          <ac:chgData name="David Forcier" userId="f593231f8a2f9321" providerId="LiveId" clId="{EEE58294-FF97-400A-ADB3-B8F94A737BB1}" dt="2022-02-17T02:43:14.601" v="1404" actId="1076"/>
          <ac:picMkLst>
            <pc:docMk/>
            <pc:sldMk cId="1115343833" sldId="270"/>
            <ac:picMk id="7" creationId="{0BAAFB8B-4D16-4B0F-BAC9-D1C9460EF919}"/>
          </ac:picMkLst>
        </pc:picChg>
      </pc:sldChg>
      <pc:sldChg chg="addSp delSp modSp add del mod ord chgLayout">
        <pc:chgData name="David Forcier" userId="f593231f8a2f9321" providerId="LiveId" clId="{EEE58294-FF97-400A-ADB3-B8F94A737BB1}" dt="2022-03-14T22:59:13.260" v="29352" actId="47"/>
        <pc:sldMkLst>
          <pc:docMk/>
          <pc:sldMk cId="1818663805" sldId="271"/>
        </pc:sldMkLst>
        <pc:spChg chg="mod ord">
          <ac:chgData name="David Forcier" userId="f593231f8a2f9321" providerId="LiveId" clId="{EEE58294-FF97-400A-ADB3-B8F94A737BB1}" dt="2022-03-06T22:10:52.459" v="12571"/>
          <ac:spMkLst>
            <pc:docMk/>
            <pc:sldMk cId="1818663805" sldId="271"/>
            <ac:spMk id="2" creationId="{83EEC287-3DA8-40E7-9D57-3660710751DA}"/>
          </ac:spMkLst>
        </pc:spChg>
        <pc:spChg chg="add del mod ord">
          <ac:chgData name="David Forcier" userId="f593231f8a2f9321" providerId="LiveId" clId="{EEE58294-FF97-400A-ADB3-B8F94A737BB1}" dt="2022-03-06T22:10:52.459" v="12571"/>
          <ac:spMkLst>
            <pc:docMk/>
            <pc:sldMk cId="1818663805" sldId="271"/>
            <ac:spMk id="4" creationId="{A4A0E3E8-1F88-4D2D-B4CB-41C959D0CE85}"/>
          </ac:spMkLst>
        </pc:spChg>
        <pc:spChg chg="add del mod">
          <ac:chgData name="David Forcier" userId="f593231f8a2f9321" providerId="LiveId" clId="{EEE58294-FF97-400A-ADB3-B8F94A737BB1}" dt="2022-03-06T22:10:52.459" v="12571"/>
          <ac:spMkLst>
            <pc:docMk/>
            <pc:sldMk cId="1818663805" sldId="271"/>
            <ac:spMk id="5" creationId="{B94ECE36-0E9E-47D3-91FB-C6893E8A36FB}"/>
          </ac:spMkLst>
        </pc:spChg>
        <pc:spChg chg="add del mod">
          <ac:chgData name="David Forcier" userId="f593231f8a2f9321" providerId="LiveId" clId="{EEE58294-FF97-400A-ADB3-B8F94A737BB1}" dt="2022-03-10T03:16:43.566" v="27165" actId="478"/>
          <ac:spMkLst>
            <pc:docMk/>
            <pc:sldMk cId="1818663805" sldId="271"/>
            <ac:spMk id="6" creationId="{7DE4CD2B-B4A1-4028-9055-3D01E8B41E73}"/>
          </ac:spMkLst>
        </pc:spChg>
        <pc:spChg chg="add mod">
          <ac:chgData name="David Forcier" userId="f593231f8a2f9321" providerId="LiveId" clId="{EEE58294-FF97-400A-ADB3-B8F94A737BB1}" dt="2022-03-07T00:55:59.168" v="16205"/>
          <ac:spMkLst>
            <pc:docMk/>
            <pc:sldMk cId="1818663805" sldId="271"/>
            <ac:spMk id="10" creationId="{12345C36-E346-4B14-9344-172102092502}"/>
          </ac:spMkLst>
        </pc:spChg>
        <pc:grpChg chg="add del mod">
          <ac:chgData name="David Forcier" userId="f593231f8a2f9321" providerId="LiveId" clId="{EEE58294-FF97-400A-ADB3-B8F94A737BB1}" dt="2022-03-14T22:58:41.309" v="29345" actId="165"/>
          <ac:grpSpMkLst>
            <pc:docMk/>
            <pc:sldMk cId="1818663805" sldId="271"/>
            <ac:grpSpMk id="3" creationId="{308AA92D-1385-400C-B496-49E1C2C3B89F}"/>
          </ac:grpSpMkLst>
        </pc:grpChg>
        <pc:picChg chg="add del">
          <ac:chgData name="David Forcier" userId="f593231f8a2f9321" providerId="LiveId" clId="{EEE58294-FF97-400A-ADB3-B8F94A737BB1}" dt="2022-02-17T02:47:26.294" v="1410" actId="478"/>
          <ac:picMkLst>
            <pc:docMk/>
            <pc:sldMk cId="1818663805" sldId="271"/>
            <ac:picMk id="4" creationId="{1691ACCF-258C-453A-B307-8BE7CC3F88CE}"/>
          </ac:picMkLst>
        </pc:picChg>
        <pc:picChg chg="add del">
          <ac:chgData name="David Forcier" userId="f593231f8a2f9321" providerId="LiveId" clId="{EEE58294-FF97-400A-ADB3-B8F94A737BB1}" dt="2022-02-17T02:47:16.779" v="1409" actId="478"/>
          <ac:picMkLst>
            <pc:docMk/>
            <pc:sldMk cId="1818663805" sldId="271"/>
            <ac:picMk id="6" creationId="{EC090F65-45ED-4758-98EF-91EC5F46DC8B}"/>
          </ac:picMkLst>
        </pc:picChg>
        <pc:picChg chg="del">
          <ac:chgData name="David Forcier" userId="f593231f8a2f9321" providerId="LiveId" clId="{EEE58294-FF97-400A-ADB3-B8F94A737BB1}" dt="2022-02-17T02:43:24.823" v="1406" actId="478"/>
          <ac:picMkLst>
            <pc:docMk/>
            <pc:sldMk cId="1818663805" sldId="271"/>
            <ac:picMk id="7" creationId="{0BAAFB8B-4D16-4B0F-BAC9-D1C9460EF919}"/>
          </ac:picMkLst>
        </pc:picChg>
        <pc:picChg chg="add mod ord topLvl">
          <ac:chgData name="David Forcier" userId="f593231f8a2f9321" providerId="LiveId" clId="{EEE58294-FF97-400A-ADB3-B8F94A737BB1}" dt="2022-03-14T22:58:41.309" v="29345" actId="165"/>
          <ac:picMkLst>
            <pc:docMk/>
            <pc:sldMk cId="1818663805" sldId="271"/>
            <ac:picMk id="9" creationId="{1ABAEA8C-729F-48EF-9A90-584169EE9BCC}"/>
          </ac:picMkLst>
        </pc:picChg>
        <pc:picChg chg="add mod topLvl">
          <ac:chgData name="David Forcier" userId="f593231f8a2f9321" providerId="LiveId" clId="{EEE58294-FF97-400A-ADB3-B8F94A737BB1}" dt="2022-03-14T22:58:41.309" v="29345" actId="165"/>
          <ac:picMkLst>
            <pc:docMk/>
            <pc:sldMk cId="1818663805" sldId="271"/>
            <ac:picMk id="11" creationId="{207EBF0F-92BA-4583-BF25-C9D29EF67842}"/>
          </ac:picMkLst>
        </pc:picChg>
      </pc:sldChg>
      <pc:sldChg chg="addSp modSp new mod setBg">
        <pc:chgData name="David Forcier" userId="f593231f8a2f9321" providerId="LiveId" clId="{EEE58294-FF97-400A-ADB3-B8F94A737BB1}" dt="2022-03-14T22:56:39.894" v="29336" actId="20577"/>
        <pc:sldMkLst>
          <pc:docMk/>
          <pc:sldMk cId="1966840905" sldId="272"/>
        </pc:sldMkLst>
        <pc:spChg chg="mod">
          <ac:chgData name="David Forcier" userId="f593231f8a2f9321" providerId="LiveId" clId="{EEE58294-FF97-400A-ADB3-B8F94A737BB1}" dt="2022-03-14T00:32:50.265" v="28991" actId="255"/>
          <ac:spMkLst>
            <pc:docMk/>
            <pc:sldMk cId="1966840905" sldId="272"/>
            <ac:spMk id="2" creationId="{160611AE-CF15-4B7E-9D97-D12476133CFB}"/>
          </ac:spMkLst>
        </pc:spChg>
        <pc:spChg chg="mod">
          <ac:chgData name="David Forcier" userId="f593231f8a2f9321" providerId="LiveId" clId="{EEE58294-FF97-400A-ADB3-B8F94A737BB1}" dt="2022-03-14T22:56:39.894" v="29336" actId="20577"/>
          <ac:spMkLst>
            <pc:docMk/>
            <pc:sldMk cId="1966840905" sldId="272"/>
            <ac:spMk id="3" creationId="{8AF00888-CA96-49A6-8DDF-624CC582336B}"/>
          </ac:spMkLst>
        </pc:spChg>
        <pc:spChg chg="add mod">
          <ac:chgData name="David Forcier" userId="f593231f8a2f9321" providerId="LiveId" clId="{EEE58294-FF97-400A-ADB3-B8F94A737BB1}" dt="2022-03-07T00:55:58.011" v="16203"/>
          <ac:spMkLst>
            <pc:docMk/>
            <pc:sldMk cId="1966840905" sldId="272"/>
            <ac:spMk id="6" creationId="{1E3A3C41-3494-4FA8-8638-5DD1E9443278}"/>
          </ac:spMkLst>
        </pc:spChg>
        <pc:spChg chg="add">
          <ac:chgData name="David Forcier" userId="f593231f8a2f9321" providerId="LiveId" clId="{EEE58294-FF97-400A-ADB3-B8F94A737BB1}" dt="2022-03-06T20:54:47.819" v="12058" actId="26606"/>
          <ac:spMkLst>
            <pc:docMk/>
            <pc:sldMk cId="1966840905" sldId="272"/>
            <ac:spMk id="8" creationId="{5DB0431E-0B04-44A1-9C51-531E28D18A60}"/>
          </ac:spMkLst>
        </pc:spChg>
        <pc:spChg chg="add">
          <ac:chgData name="David Forcier" userId="f593231f8a2f9321" providerId="LiveId" clId="{EEE58294-FF97-400A-ADB3-B8F94A737BB1}" dt="2022-03-06T20:54:47.819" v="12058" actId="26606"/>
          <ac:spMkLst>
            <pc:docMk/>
            <pc:sldMk cId="1966840905" sldId="272"/>
            <ac:spMk id="10" creationId="{6B424749-EEE0-49C9-9ABF-97B171A3EA00}"/>
          </ac:spMkLst>
        </pc:spChg>
      </pc:sldChg>
      <pc:sldChg chg="addSp delSp modSp new mod chgLayout modNotesTx">
        <pc:chgData name="David Forcier" userId="f593231f8a2f9321" providerId="LiveId" clId="{EEE58294-FF97-400A-ADB3-B8F94A737BB1}" dt="2022-03-14T00:32:40.715" v="28989" actId="255"/>
        <pc:sldMkLst>
          <pc:docMk/>
          <pc:sldMk cId="1476217515" sldId="273"/>
        </pc:sldMkLst>
        <pc:spChg chg="mod ord">
          <ac:chgData name="David Forcier" userId="f593231f8a2f9321" providerId="LiveId" clId="{EEE58294-FF97-400A-ADB3-B8F94A737BB1}" dt="2022-03-14T00:32:40.715" v="28989" actId="255"/>
          <ac:spMkLst>
            <pc:docMk/>
            <pc:sldMk cId="1476217515" sldId="273"/>
            <ac:spMk id="2" creationId="{BC808A1F-C6AA-4B61-8389-ABC3D2D9FC4B}"/>
          </ac:spMkLst>
        </pc:spChg>
        <pc:spChg chg="del">
          <ac:chgData name="David Forcier" userId="f593231f8a2f9321" providerId="LiveId" clId="{EEE58294-FF97-400A-ADB3-B8F94A737BB1}" dt="2022-02-17T03:12:44.734" v="1825" actId="478"/>
          <ac:spMkLst>
            <pc:docMk/>
            <pc:sldMk cId="1476217515" sldId="273"/>
            <ac:spMk id="3" creationId="{38C7405B-8573-480B-B14B-73B48891E2FB}"/>
          </ac:spMkLst>
        </pc:spChg>
        <pc:spChg chg="add del mod ord">
          <ac:chgData name="David Forcier" userId="f593231f8a2f9321" providerId="LiveId" clId="{EEE58294-FF97-400A-ADB3-B8F94A737BB1}" dt="2022-03-06T20:52:05.526" v="12039"/>
          <ac:spMkLst>
            <pc:docMk/>
            <pc:sldMk cId="1476217515" sldId="273"/>
            <ac:spMk id="3" creationId="{B5D62CBE-ECD6-4AFE-85EE-2622B464C320}"/>
          </ac:spMkLst>
        </pc:spChg>
        <pc:spChg chg="add del mod">
          <ac:chgData name="David Forcier" userId="f593231f8a2f9321" providerId="LiveId" clId="{EEE58294-FF97-400A-ADB3-B8F94A737BB1}" dt="2022-03-06T20:52:05.526" v="12039"/>
          <ac:spMkLst>
            <pc:docMk/>
            <pc:sldMk cId="1476217515" sldId="273"/>
            <ac:spMk id="5" creationId="{11BED1BB-8F73-4FD8-A696-ABF1821265BE}"/>
          </ac:spMkLst>
        </pc:spChg>
        <pc:spChg chg="add mod">
          <ac:chgData name="David Forcier" userId="f593231f8a2f9321" providerId="LiveId" clId="{EEE58294-FF97-400A-ADB3-B8F94A737BB1}" dt="2022-03-06T20:52:05.526" v="12039"/>
          <ac:spMkLst>
            <pc:docMk/>
            <pc:sldMk cId="1476217515" sldId="273"/>
            <ac:spMk id="6" creationId="{3BFEFD0D-A720-47AA-824C-910AC98F5671}"/>
          </ac:spMkLst>
        </pc:spChg>
        <pc:spChg chg="add mod">
          <ac:chgData name="David Forcier" userId="f593231f8a2f9321" providerId="LiveId" clId="{EEE58294-FF97-400A-ADB3-B8F94A737BB1}" dt="2022-03-07T00:55:55.427" v="16200"/>
          <ac:spMkLst>
            <pc:docMk/>
            <pc:sldMk cId="1476217515" sldId="273"/>
            <ac:spMk id="7" creationId="{A9479894-8C79-4FC5-B6D6-4E997A78A652}"/>
          </ac:spMkLst>
        </pc:spChg>
        <pc:picChg chg="add mod">
          <ac:chgData name="David Forcier" userId="f593231f8a2f9321" providerId="LiveId" clId="{EEE58294-FF97-400A-ADB3-B8F94A737BB1}" dt="2022-03-06T23:32:18.368" v="13851" actId="14100"/>
          <ac:picMkLst>
            <pc:docMk/>
            <pc:sldMk cId="1476217515" sldId="273"/>
            <ac:picMk id="4" creationId="{E21D53B9-9CEC-4534-BB69-C29C5342D0B7}"/>
          </ac:picMkLst>
        </pc:picChg>
      </pc:sldChg>
      <pc:sldChg chg="addSp delSp modSp new del mod chgLayout modNotesTx">
        <pc:chgData name="David Forcier" userId="f593231f8a2f9321" providerId="LiveId" clId="{EEE58294-FF97-400A-ADB3-B8F94A737BB1}" dt="2022-03-11T01:23:10.334" v="27432" actId="2696"/>
        <pc:sldMkLst>
          <pc:docMk/>
          <pc:sldMk cId="952068495" sldId="274"/>
        </pc:sldMkLst>
        <pc:spChg chg="mod ord">
          <ac:chgData name="David Forcier" userId="f593231f8a2f9321" providerId="LiveId" clId="{EEE58294-FF97-400A-ADB3-B8F94A737BB1}" dt="2022-03-06T20:59:55.258" v="12189"/>
          <ac:spMkLst>
            <pc:docMk/>
            <pc:sldMk cId="952068495" sldId="274"/>
            <ac:spMk id="2" creationId="{2E1BA8AB-9A75-4362-A781-42D88940AAD8}"/>
          </ac:spMkLst>
        </pc:spChg>
        <pc:spChg chg="add mod ord">
          <ac:chgData name="David Forcier" userId="f593231f8a2f9321" providerId="LiveId" clId="{EEE58294-FF97-400A-ADB3-B8F94A737BB1}" dt="2022-03-06T20:53:46.201" v="12051" actId="700"/>
          <ac:spMkLst>
            <pc:docMk/>
            <pc:sldMk cId="952068495" sldId="274"/>
            <ac:spMk id="3" creationId="{421722FA-B61E-45C8-BCE8-AE7CDC7B7949}"/>
          </ac:spMkLst>
        </pc:spChg>
        <pc:spChg chg="del">
          <ac:chgData name="David Forcier" userId="f593231f8a2f9321" providerId="LiveId" clId="{EEE58294-FF97-400A-ADB3-B8F94A737BB1}" dt="2022-02-17T03:13:00.284" v="1828" actId="478"/>
          <ac:spMkLst>
            <pc:docMk/>
            <pc:sldMk cId="952068495" sldId="274"/>
            <ac:spMk id="3" creationId="{BC4746A4-9652-4354-9990-DD501DE6338B}"/>
          </ac:spMkLst>
        </pc:spChg>
        <pc:spChg chg="add mod">
          <ac:chgData name="David Forcier" userId="f593231f8a2f9321" providerId="LiveId" clId="{EEE58294-FF97-400A-ADB3-B8F94A737BB1}" dt="2022-03-07T00:55:55.947" v="16201"/>
          <ac:spMkLst>
            <pc:docMk/>
            <pc:sldMk cId="952068495" sldId="274"/>
            <ac:spMk id="5" creationId="{25251839-4855-4DCA-BA99-C5A5D9D24AE4}"/>
          </ac:spMkLst>
        </pc:spChg>
        <pc:picChg chg="add mod">
          <ac:chgData name="David Forcier" userId="f593231f8a2f9321" providerId="LiveId" clId="{EEE58294-FF97-400A-ADB3-B8F94A737BB1}" dt="2022-03-06T20:53:50.271" v="12052" actId="1076"/>
          <ac:picMkLst>
            <pc:docMk/>
            <pc:sldMk cId="952068495" sldId="274"/>
            <ac:picMk id="4" creationId="{9AFA4F50-73E0-4439-9BC8-5C5DC6B69FA6}"/>
          </ac:picMkLst>
        </pc:picChg>
      </pc:sldChg>
      <pc:sldChg chg="addSp delSp modSp new del mod setBg chgLayout modNotesTx">
        <pc:chgData name="David Forcier" userId="f593231f8a2f9321" providerId="LiveId" clId="{EEE58294-FF97-400A-ADB3-B8F94A737BB1}" dt="2022-03-11T01:23:10.334" v="27432" actId="2696"/>
        <pc:sldMkLst>
          <pc:docMk/>
          <pc:sldMk cId="610208448" sldId="275"/>
        </pc:sldMkLst>
        <pc:spChg chg="mod ord">
          <ac:chgData name="David Forcier" userId="f593231f8a2f9321" providerId="LiveId" clId="{EEE58294-FF97-400A-ADB3-B8F94A737BB1}" dt="2022-03-06T20:59:55.258" v="12189"/>
          <ac:spMkLst>
            <pc:docMk/>
            <pc:sldMk cId="610208448" sldId="275"/>
            <ac:spMk id="2" creationId="{4BC319D7-B992-47E6-A7BF-5FCF233C9910}"/>
          </ac:spMkLst>
        </pc:spChg>
        <pc:spChg chg="del">
          <ac:chgData name="David Forcier" userId="f593231f8a2f9321" providerId="LiveId" clId="{EEE58294-FF97-400A-ADB3-B8F94A737BB1}" dt="2022-02-17T03:13:12.445" v="1831" actId="478"/>
          <ac:spMkLst>
            <pc:docMk/>
            <pc:sldMk cId="610208448" sldId="275"/>
            <ac:spMk id="3" creationId="{9C77C99D-583F-4A26-8293-82450A508216}"/>
          </ac:spMkLst>
        </pc:spChg>
        <pc:spChg chg="add mod ord">
          <ac:chgData name="David Forcier" userId="f593231f8a2f9321" providerId="LiveId" clId="{EEE58294-FF97-400A-ADB3-B8F94A737BB1}" dt="2022-03-06T20:54:10.737" v="12054" actId="700"/>
          <ac:spMkLst>
            <pc:docMk/>
            <pc:sldMk cId="610208448" sldId="275"/>
            <ac:spMk id="3" creationId="{A3B75134-4FFC-43A3-8755-94C02E30CEA9}"/>
          </ac:spMkLst>
        </pc:spChg>
        <pc:spChg chg="add mod">
          <ac:chgData name="David Forcier" userId="f593231f8a2f9321" providerId="LiveId" clId="{EEE58294-FF97-400A-ADB3-B8F94A737BB1}" dt="2022-03-07T00:55:56.495" v="16202"/>
          <ac:spMkLst>
            <pc:docMk/>
            <pc:sldMk cId="610208448" sldId="275"/>
            <ac:spMk id="5" creationId="{3D286B83-E0F9-4C2D-8481-5E865F9FF126}"/>
          </ac:spMkLst>
        </pc:spChg>
        <pc:picChg chg="add mod">
          <ac:chgData name="David Forcier" userId="f593231f8a2f9321" providerId="LiveId" clId="{EEE58294-FF97-400A-ADB3-B8F94A737BB1}" dt="2022-03-06T20:54:13.869" v="12055" actId="1076"/>
          <ac:picMkLst>
            <pc:docMk/>
            <pc:sldMk cId="610208448" sldId="275"/>
            <ac:picMk id="4" creationId="{199AAB4E-58F2-435D-8568-36B8D681301A}"/>
          </ac:picMkLst>
        </pc:picChg>
      </pc:sldChg>
      <pc:sldChg chg="new del">
        <pc:chgData name="David Forcier" userId="f593231f8a2f9321" providerId="LiveId" clId="{EEE58294-FF97-400A-ADB3-B8F94A737BB1}" dt="2022-02-17T03:13:48.761" v="1834" actId="47"/>
        <pc:sldMkLst>
          <pc:docMk/>
          <pc:sldMk cId="2386325251" sldId="276"/>
        </pc:sldMkLst>
      </pc:sldChg>
      <pc:sldChg chg="addSp modSp new del mod">
        <pc:chgData name="David Forcier" userId="f593231f8a2f9321" providerId="LiveId" clId="{EEE58294-FF97-400A-ADB3-B8F94A737BB1}" dt="2022-03-06T20:33:18.437" v="11812" actId="47"/>
        <pc:sldMkLst>
          <pc:docMk/>
          <pc:sldMk cId="4245949707" sldId="276"/>
        </pc:sldMkLst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4245949707" sldId="276"/>
            <ac:spMk id="2" creationId="{AA95EEFE-0375-44C3-B383-CA421BC2967A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4245949707" sldId="276"/>
            <ac:spMk id="3" creationId="{BC83C276-6DD9-47B6-A2EC-F74A750B1EC0}"/>
          </ac:spMkLst>
        </pc:spChg>
        <pc:spChg chg="add mod">
          <ac:chgData name="David Forcier" userId="f593231f8a2f9321" providerId="LiveId" clId="{EEE58294-FF97-400A-ADB3-B8F94A737BB1}" dt="2022-03-06T20:32:47.108" v="11777" actId="20577"/>
          <ac:spMkLst>
            <pc:docMk/>
            <pc:sldMk cId="4245949707" sldId="276"/>
            <ac:spMk id="4" creationId="{88EB5D40-E0B6-4B8D-BC4C-B45EC81B750A}"/>
          </ac:spMkLst>
        </pc:spChg>
      </pc:sldChg>
      <pc:sldChg chg="addSp delSp modSp new del mod modClrScheme chgLayout">
        <pc:chgData name="David Forcier" userId="f593231f8a2f9321" providerId="LiveId" clId="{EEE58294-FF97-400A-ADB3-B8F94A737BB1}" dt="2022-03-06T21:31:50.993" v="12518" actId="2696"/>
        <pc:sldMkLst>
          <pc:docMk/>
          <pc:sldMk cId="3052822536" sldId="277"/>
        </pc:sldMkLst>
        <pc:spChg chg="mod">
          <ac:chgData name="David Forcier" userId="f593231f8a2f9321" providerId="LiveId" clId="{EEE58294-FF97-400A-ADB3-B8F94A737BB1}" dt="2022-03-06T21:30:13.719" v="12501"/>
          <ac:spMkLst>
            <pc:docMk/>
            <pc:sldMk cId="3052822536" sldId="277"/>
            <ac:spMk id="2" creationId="{1AE83C74-1DCB-4038-B290-7EA41B29C078}"/>
          </ac:spMkLst>
        </pc:spChg>
        <pc:spChg chg="del">
          <ac:chgData name="David Forcier" userId="f593231f8a2f9321" providerId="LiveId" clId="{EEE58294-FF97-400A-ADB3-B8F94A737BB1}" dt="2022-02-17T03:32:50.840" v="2053"/>
          <ac:spMkLst>
            <pc:docMk/>
            <pc:sldMk cId="3052822536" sldId="277"/>
            <ac:spMk id="3" creationId="{5F522114-1D44-4F38-AB4F-FA1D607F7A18}"/>
          </ac:spMkLst>
        </pc:spChg>
        <pc:spChg chg="add del mod">
          <ac:chgData name="David Forcier" userId="f593231f8a2f9321" providerId="LiveId" clId="{EEE58294-FF97-400A-ADB3-B8F94A737BB1}" dt="2022-03-06T21:30:13.719" v="12501"/>
          <ac:spMkLst>
            <pc:docMk/>
            <pc:sldMk cId="3052822536" sldId="277"/>
            <ac:spMk id="3" creationId="{E1259509-C748-4538-B3DB-D6837CCDC88B}"/>
          </ac:spMkLst>
        </pc:spChg>
        <pc:spChg chg="add del mod">
          <ac:chgData name="David Forcier" userId="f593231f8a2f9321" providerId="LiveId" clId="{EEE58294-FF97-400A-ADB3-B8F94A737BB1}" dt="2022-03-06T21:30:13.719" v="12501"/>
          <ac:spMkLst>
            <pc:docMk/>
            <pc:sldMk cId="3052822536" sldId="277"/>
            <ac:spMk id="4" creationId="{6BC55EC8-2555-4816-8AA0-C24D827B69DF}"/>
          </ac:spMkLst>
        </pc:spChg>
        <pc:spChg chg="add del mod">
          <ac:chgData name="David Forcier" userId="f593231f8a2f9321" providerId="LiveId" clId="{EEE58294-FF97-400A-ADB3-B8F94A737BB1}" dt="2022-03-06T21:30:29.912" v="12504"/>
          <ac:spMkLst>
            <pc:docMk/>
            <pc:sldMk cId="3052822536" sldId="277"/>
            <ac:spMk id="5" creationId="{10ABF9E0-0E96-4763-993D-BCB08C2F2D2B}"/>
          </ac:spMkLst>
        </pc:spChg>
        <pc:spChg chg="add del mod">
          <ac:chgData name="David Forcier" userId="f593231f8a2f9321" providerId="LiveId" clId="{EEE58294-FF97-400A-ADB3-B8F94A737BB1}" dt="2022-02-22T02:06:35.980" v="2964" actId="26606"/>
          <ac:spMkLst>
            <pc:docMk/>
            <pc:sldMk cId="3052822536" sldId="277"/>
            <ac:spMk id="7" creationId="{F15BBE85-1681-4652-A49F-D52380CD94DB}"/>
          </ac:spMkLst>
        </pc:spChg>
        <pc:spChg chg="add mod">
          <ac:chgData name="David Forcier" userId="f593231f8a2f9321" providerId="LiveId" clId="{EEE58294-FF97-400A-ADB3-B8F94A737BB1}" dt="2022-03-06T21:31:16.888" v="12512" actId="21"/>
          <ac:spMkLst>
            <pc:docMk/>
            <pc:sldMk cId="3052822536" sldId="277"/>
            <ac:spMk id="9" creationId="{E42FCE29-104E-42A7-970B-3985C4B0D2AF}"/>
          </ac:spMkLst>
        </pc:spChg>
        <pc:spChg chg="add mod">
          <ac:chgData name="David Forcier" userId="f593231f8a2f9321" providerId="LiveId" clId="{EEE58294-FF97-400A-ADB3-B8F94A737BB1}" dt="2022-03-06T21:30:13.719" v="12501"/>
          <ac:spMkLst>
            <pc:docMk/>
            <pc:sldMk cId="3052822536" sldId="277"/>
            <ac:spMk id="71" creationId="{6A0FB517-AA75-4831-8082-B3D565CB3F18}"/>
          </ac:spMkLst>
        </pc:spChg>
        <pc:picChg chg="add del mod">
          <ac:chgData name="David Forcier" userId="f593231f8a2f9321" providerId="LiveId" clId="{EEE58294-FF97-400A-ADB3-B8F94A737BB1}" dt="2022-02-17T03:32:57.284" v="2056" actId="21"/>
          <ac:picMkLst>
            <pc:docMk/>
            <pc:sldMk cId="3052822536" sldId="277"/>
            <ac:picMk id="5" creationId="{3F121D44-1E0D-44A8-893E-C3B28F05A7FC}"/>
          </ac:picMkLst>
        </pc:picChg>
        <pc:picChg chg="add del mod">
          <ac:chgData name="David Forcier" userId="f593231f8a2f9321" providerId="LiveId" clId="{EEE58294-FF97-400A-ADB3-B8F94A737BB1}" dt="2022-03-06T21:31:16.888" v="12512" actId="21"/>
          <ac:picMkLst>
            <pc:docMk/>
            <pc:sldMk cId="3052822536" sldId="277"/>
            <ac:picMk id="7" creationId="{AA5FB102-F134-478D-9C1F-28C8D4AE2A37}"/>
          </ac:picMkLst>
        </pc:picChg>
        <pc:picChg chg="add del mod">
          <ac:chgData name="David Forcier" userId="f593231f8a2f9321" providerId="LiveId" clId="{EEE58294-FF97-400A-ADB3-B8F94A737BB1}" dt="2022-03-06T21:30:27.688" v="12503" actId="478"/>
          <ac:picMkLst>
            <pc:docMk/>
            <pc:sldMk cId="3052822536" sldId="277"/>
            <ac:picMk id="1026" creationId="{1610EDCB-64F7-44C0-9B51-F4DC13FF4B97}"/>
          </ac:picMkLst>
        </pc:picChg>
      </pc:sldChg>
      <pc:sldChg chg="new del">
        <pc:chgData name="David Forcier" userId="f593231f8a2f9321" providerId="LiveId" clId="{EEE58294-FF97-400A-ADB3-B8F94A737BB1}" dt="2022-02-17T03:13:51.139" v="1835" actId="47"/>
        <pc:sldMkLst>
          <pc:docMk/>
          <pc:sldMk cId="4202913767" sldId="277"/>
        </pc:sldMkLst>
      </pc:sldChg>
      <pc:sldChg chg="addSp delSp modSp new mod ord setBg modClrScheme delDesignElem chgLayout">
        <pc:chgData name="David Forcier" userId="f593231f8a2f9321" providerId="LiveId" clId="{EEE58294-FF97-400A-ADB3-B8F94A737BB1}" dt="2022-03-14T00:33:01.489" v="28992" actId="255"/>
        <pc:sldMkLst>
          <pc:docMk/>
          <pc:sldMk cId="3297274500" sldId="278"/>
        </pc:sldMkLst>
        <pc:spChg chg="mod ord">
          <ac:chgData name="David Forcier" userId="f593231f8a2f9321" providerId="LiveId" clId="{EEE58294-FF97-400A-ADB3-B8F94A737BB1}" dt="2022-03-14T00:33:01.489" v="28992" actId="255"/>
          <ac:spMkLst>
            <pc:docMk/>
            <pc:sldMk cId="3297274500" sldId="278"/>
            <ac:spMk id="2" creationId="{FE6D3DA8-8F15-47D4-85FA-1F19D1AC0928}"/>
          </ac:spMkLst>
        </pc:spChg>
        <pc:spChg chg="mod ord">
          <ac:chgData name="David Forcier" userId="f593231f8a2f9321" providerId="LiveId" clId="{EEE58294-FF97-400A-ADB3-B8F94A737BB1}" dt="2022-03-13T04:37:44.512" v="27872" actId="313"/>
          <ac:spMkLst>
            <pc:docMk/>
            <pc:sldMk cId="3297274500" sldId="278"/>
            <ac:spMk id="3" creationId="{34D91015-D9A7-4B7E-8F21-9222863733AB}"/>
          </ac:spMkLst>
        </pc:spChg>
        <pc:spChg chg="add mod">
          <ac:chgData name="David Forcier" userId="f593231f8a2f9321" providerId="LiveId" clId="{EEE58294-FF97-400A-ADB3-B8F94A737BB1}" dt="2022-03-07T00:56:10.833" v="16225"/>
          <ac:spMkLst>
            <pc:docMk/>
            <pc:sldMk cId="3297274500" sldId="278"/>
            <ac:spMk id="6" creationId="{1FD62748-274A-4B9E-8950-D3C44517CD04}"/>
          </ac:spMkLst>
        </pc:spChg>
        <pc:spChg chg="add del">
          <ac:chgData name="David Forcier" userId="f593231f8a2f9321" providerId="LiveId" clId="{EEE58294-FF97-400A-ADB3-B8F94A737BB1}" dt="2022-03-06T21:28:39.635" v="12494" actId="700"/>
          <ac:spMkLst>
            <pc:docMk/>
            <pc:sldMk cId="3297274500" sldId="278"/>
            <ac:spMk id="10" creationId="{1CC5CC88-D452-405A-A68E-CB09DB90990E}"/>
          </ac:spMkLst>
        </pc:spChg>
        <pc:picChg chg="add del mod">
          <ac:chgData name="David Forcier" userId="f593231f8a2f9321" providerId="LiveId" clId="{EEE58294-FF97-400A-ADB3-B8F94A737BB1}" dt="2022-02-17T03:33:04.355" v="2060" actId="478"/>
          <ac:picMkLst>
            <pc:docMk/>
            <pc:sldMk cId="3297274500" sldId="278"/>
            <ac:picMk id="4" creationId="{2735EC81-DD47-44D1-A264-73DB6B545AB0}"/>
          </ac:picMkLst>
        </pc:picChg>
        <pc:picChg chg="add mod modCrop">
          <ac:chgData name="David Forcier" userId="f593231f8a2f9321" providerId="LiveId" clId="{EEE58294-FF97-400A-ADB3-B8F94A737BB1}" dt="2022-03-06T21:34:54.989" v="12541" actId="14100"/>
          <ac:picMkLst>
            <pc:docMk/>
            <pc:sldMk cId="3297274500" sldId="278"/>
            <ac:picMk id="5" creationId="{DF2A2946-7417-47BC-9557-5E67AE2032E4}"/>
          </ac:picMkLst>
        </pc:picChg>
        <pc:picChg chg="add del mod">
          <ac:chgData name="David Forcier" userId="f593231f8a2f9321" providerId="LiveId" clId="{EEE58294-FF97-400A-ADB3-B8F94A737BB1}" dt="2022-02-22T02:05:30.496" v="2897" actId="478"/>
          <ac:picMkLst>
            <pc:docMk/>
            <pc:sldMk cId="3297274500" sldId="278"/>
            <ac:picMk id="1026" creationId="{8AC16F53-E3AA-4EB3-BF6C-824BFE4A28AA}"/>
          </ac:picMkLst>
        </pc:picChg>
      </pc:sldChg>
      <pc:sldChg chg="addSp modSp new mod ord modClrScheme chgLayout">
        <pc:chgData name="David Forcier" userId="f593231f8a2f9321" providerId="LiveId" clId="{EEE58294-FF97-400A-ADB3-B8F94A737BB1}" dt="2022-03-14T00:34:15.486" v="28997" actId="242"/>
        <pc:sldMkLst>
          <pc:docMk/>
          <pc:sldMk cId="261138751" sldId="279"/>
        </pc:sldMkLst>
        <pc:spChg chg="mod">
          <ac:chgData name="David Forcier" userId="f593231f8a2f9321" providerId="LiveId" clId="{EEE58294-FF97-400A-ADB3-B8F94A737BB1}" dt="2022-03-14T00:34:15.486" v="28997" actId="242"/>
          <ac:spMkLst>
            <pc:docMk/>
            <pc:sldMk cId="261138751" sldId="279"/>
            <ac:spMk id="2" creationId="{C3947605-19CE-4FF5-A906-DE256041F82E}"/>
          </ac:spMkLst>
        </pc:spChg>
        <pc:spChg chg="mod">
          <ac:chgData name="David Forcier" userId="f593231f8a2f9321" providerId="LiveId" clId="{EEE58294-FF97-400A-ADB3-B8F94A737BB1}" dt="2022-03-13T04:47:09.250" v="27923" actId="115"/>
          <ac:spMkLst>
            <pc:docMk/>
            <pc:sldMk cId="261138751" sldId="279"/>
            <ac:spMk id="3" creationId="{FFBCCBE4-0B00-45C1-9ED3-8AF2DF1F54FD}"/>
          </ac:spMkLst>
        </pc:spChg>
        <pc:spChg chg="add mod">
          <ac:chgData name="David Forcier" userId="f593231f8a2f9321" providerId="LiveId" clId="{EEE58294-FF97-400A-ADB3-B8F94A737BB1}" dt="2022-03-07T00:56:17.913" v="16233"/>
          <ac:spMkLst>
            <pc:docMk/>
            <pc:sldMk cId="261138751" sldId="279"/>
            <ac:spMk id="6" creationId="{69A25D7B-732D-4FDB-AE37-D3F5AB7F4BC4}"/>
          </ac:spMkLst>
        </pc:spChg>
        <pc:picChg chg="add mod">
          <ac:chgData name="David Forcier" userId="f593231f8a2f9321" providerId="LiveId" clId="{EEE58294-FF97-400A-ADB3-B8F94A737BB1}" dt="2022-03-06T23:00:17.528" v="12587" actId="1076"/>
          <ac:picMkLst>
            <pc:docMk/>
            <pc:sldMk cId="261138751" sldId="279"/>
            <ac:picMk id="5" creationId="{A10B1288-BA58-47C5-BDED-9615F67BE39D}"/>
          </ac:picMkLst>
        </pc:picChg>
      </pc:sldChg>
      <pc:sldChg chg="addSp delSp modSp new del mod ord modClrScheme chgLayout">
        <pc:chgData name="David Forcier" userId="f593231f8a2f9321" providerId="LiveId" clId="{EEE58294-FF97-400A-ADB3-B8F94A737BB1}" dt="2022-03-06T21:35:54.310" v="12547" actId="47"/>
        <pc:sldMkLst>
          <pc:docMk/>
          <pc:sldMk cId="1597855469" sldId="280"/>
        </pc:sldMkLst>
        <pc:spChg chg="mod">
          <ac:chgData name="David Forcier" userId="f593231f8a2f9321" providerId="LiveId" clId="{EEE58294-FF97-400A-ADB3-B8F94A737BB1}" dt="2022-03-06T21:32:15.632" v="12519"/>
          <ac:spMkLst>
            <pc:docMk/>
            <pc:sldMk cId="1597855469" sldId="280"/>
            <ac:spMk id="2" creationId="{22085BD0-7FC7-469C-9369-99766E59E28A}"/>
          </ac:spMkLst>
        </pc:spChg>
        <pc:spChg chg="del">
          <ac:chgData name="David Forcier" userId="f593231f8a2f9321" providerId="LiveId" clId="{EEE58294-FF97-400A-ADB3-B8F94A737BB1}" dt="2022-02-22T02:25:15.812" v="3909" actId="26606"/>
          <ac:spMkLst>
            <pc:docMk/>
            <pc:sldMk cId="1597855469" sldId="280"/>
            <ac:spMk id="3" creationId="{91E15CA0-5937-4941-818A-6D69E88DA8EB}"/>
          </ac:spMkLst>
        </pc:spChg>
        <pc:spChg chg="add del mod">
          <ac:chgData name="David Forcier" userId="f593231f8a2f9321" providerId="LiveId" clId="{EEE58294-FF97-400A-ADB3-B8F94A737BB1}" dt="2022-03-06T21:32:15.632" v="12519"/>
          <ac:spMkLst>
            <pc:docMk/>
            <pc:sldMk cId="1597855469" sldId="280"/>
            <ac:spMk id="3" creationId="{B7376214-CB32-427B-8ACE-B67BB0E122D5}"/>
          </ac:spMkLst>
        </pc:spChg>
        <pc:spChg chg="add del mod">
          <ac:chgData name="David Forcier" userId="f593231f8a2f9321" providerId="LiveId" clId="{EEE58294-FF97-400A-ADB3-B8F94A737BB1}" dt="2022-03-06T21:32:15.632" v="12519"/>
          <ac:spMkLst>
            <pc:docMk/>
            <pc:sldMk cId="1597855469" sldId="280"/>
            <ac:spMk id="5" creationId="{1478E4E5-F81B-4A4F-84D9-DC9A11EBE75E}"/>
          </ac:spMkLst>
        </pc:spChg>
        <pc:spChg chg="add mod">
          <ac:chgData name="David Forcier" userId="f593231f8a2f9321" providerId="LiveId" clId="{EEE58294-FF97-400A-ADB3-B8F94A737BB1}" dt="2022-03-06T21:32:15.632" v="12519"/>
          <ac:spMkLst>
            <pc:docMk/>
            <pc:sldMk cId="1597855469" sldId="280"/>
            <ac:spMk id="6" creationId="{ED737263-603C-474E-8A9B-17859C531787}"/>
          </ac:spMkLst>
        </pc:spChg>
        <pc:spChg chg="add mod">
          <ac:chgData name="David Forcier" userId="f593231f8a2f9321" providerId="LiveId" clId="{EEE58294-FF97-400A-ADB3-B8F94A737BB1}" dt="2022-03-06T21:32:15.632" v="12519"/>
          <ac:spMkLst>
            <pc:docMk/>
            <pc:sldMk cId="1597855469" sldId="280"/>
            <ac:spMk id="71" creationId="{C846C785-D110-48EE-ADEE-CE703C0DD84F}"/>
          </ac:spMkLst>
        </pc:spChg>
        <pc:picChg chg="add mod">
          <ac:chgData name="David Forcier" userId="f593231f8a2f9321" providerId="LiveId" clId="{EEE58294-FF97-400A-ADB3-B8F94A737BB1}" dt="2022-03-06T21:32:26.467" v="12521" actId="14100"/>
          <ac:picMkLst>
            <pc:docMk/>
            <pc:sldMk cId="1597855469" sldId="280"/>
            <ac:picMk id="4" creationId="{AE5B7FAB-FE72-4B12-B555-FC640691F631}"/>
          </ac:picMkLst>
        </pc:picChg>
        <pc:picChg chg="add del mod">
          <ac:chgData name="David Forcier" userId="f593231f8a2f9321" providerId="LiveId" clId="{EEE58294-FF97-400A-ADB3-B8F94A737BB1}" dt="2022-02-26T01:57:25.833" v="10021" actId="478"/>
          <ac:picMkLst>
            <pc:docMk/>
            <pc:sldMk cId="1597855469" sldId="280"/>
            <ac:picMk id="3074" creationId="{3D092DD9-CCD3-4523-AED1-126CDB72E3B5}"/>
          </ac:picMkLst>
        </pc:picChg>
      </pc:sldChg>
      <pc:sldChg chg="addSp modSp new mod ord modClrScheme chgLayout modNotesTx">
        <pc:chgData name="David Forcier" userId="f593231f8a2f9321" providerId="LiveId" clId="{EEE58294-FF97-400A-ADB3-B8F94A737BB1}" dt="2022-03-14T00:34:09.629" v="28996" actId="242"/>
        <pc:sldMkLst>
          <pc:docMk/>
          <pc:sldMk cId="2613876539" sldId="281"/>
        </pc:sldMkLst>
        <pc:spChg chg="mod">
          <ac:chgData name="David Forcier" userId="f593231f8a2f9321" providerId="LiveId" clId="{EEE58294-FF97-400A-ADB3-B8F94A737BB1}" dt="2022-03-14T00:34:09.629" v="28996" actId="242"/>
          <ac:spMkLst>
            <pc:docMk/>
            <pc:sldMk cId="2613876539" sldId="281"/>
            <ac:spMk id="2" creationId="{17511E86-20A8-47A1-A9BF-2F6E0BDCA758}"/>
          </ac:spMkLst>
        </pc:spChg>
        <pc:spChg chg="mod">
          <ac:chgData name="David Forcier" userId="f593231f8a2f9321" providerId="LiveId" clId="{EEE58294-FF97-400A-ADB3-B8F94A737BB1}" dt="2022-03-06T23:34:24.691" v="13861" actId="20577"/>
          <ac:spMkLst>
            <pc:docMk/>
            <pc:sldMk cId="2613876539" sldId="281"/>
            <ac:spMk id="3" creationId="{7CC13A61-10B7-4D74-99A7-5F148CD38532}"/>
          </ac:spMkLst>
        </pc:spChg>
        <pc:spChg chg="add mod">
          <ac:chgData name="David Forcier" userId="f593231f8a2f9321" providerId="LiveId" clId="{EEE58294-FF97-400A-ADB3-B8F94A737BB1}" dt="2022-03-07T00:56:16.782" v="16232"/>
          <ac:spMkLst>
            <pc:docMk/>
            <pc:sldMk cId="2613876539" sldId="281"/>
            <ac:spMk id="6" creationId="{72279E6C-71A4-440B-A1B3-FFDF2301CDF7}"/>
          </ac:spMkLst>
        </pc:spChg>
        <pc:picChg chg="add mod">
          <ac:chgData name="David Forcier" userId="f593231f8a2f9321" providerId="LiveId" clId="{EEE58294-FF97-400A-ADB3-B8F94A737BB1}" dt="2022-03-06T23:00:24.175" v="12588" actId="1076"/>
          <ac:picMkLst>
            <pc:docMk/>
            <pc:sldMk cId="2613876539" sldId="281"/>
            <ac:picMk id="5" creationId="{3FDBF046-84B0-4C04-96A6-5F2898136C48}"/>
          </ac:picMkLst>
        </pc:picChg>
      </pc:sldChg>
      <pc:sldChg chg="addSp delSp modSp new del mod ord setBg modClrScheme delDesignElem modShow chgLayout">
        <pc:chgData name="David Forcier" userId="f593231f8a2f9321" providerId="LiveId" clId="{EEE58294-FF97-400A-ADB3-B8F94A737BB1}" dt="2022-03-13T04:37:25.738" v="27871" actId="2696"/>
        <pc:sldMkLst>
          <pc:docMk/>
          <pc:sldMk cId="2910224370" sldId="282"/>
        </pc:sldMkLst>
        <pc:spChg chg="mod ord">
          <ac:chgData name="David Forcier" userId="f593231f8a2f9321" providerId="LiveId" clId="{EEE58294-FF97-400A-ADB3-B8F94A737BB1}" dt="2022-03-06T21:28:16.627" v="12491" actId="700"/>
          <ac:spMkLst>
            <pc:docMk/>
            <pc:sldMk cId="2910224370" sldId="282"/>
            <ac:spMk id="2" creationId="{B979D7D4-EB0E-4F8D-A6DD-0D841D644306}"/>
          </ac:spMkLst>
        </pc:spChg>
        <pc:spChg chg="mod ord">
          <ac:chgData name="David Forcier" userId="f593231f8a2f9321" providerId="LiveId" clId="{EEE58294-FF97-400A-ADB3-B8F94A737BB1}" dt="2022-03-06T23:32:39.681" v="13853" actId="790"/>
          <ac:spMkLst>
            <pc:docMk/>
            <pc:sldMk cId="2910224370" sldId="282"/>
            <ac:spMk id="3" creationId="{B719F801-F72C-4D66-87B2-7536E3E8CD14}"/>
          </ac:spMkLst>
        </pc:spChg>
        <pc:spChg chg="add mod">
          <ac:chgData name="David Forcier" userId="f593231f8a2f9321" providerId="LiveId" clId="{EEE58294-FF97-400A-ADB3-B8F94A737BB1}" dt="2022-03-07T00:56:06.723" v="16224" actId="20577"/>
          <ac:spMkLst>
            <pc:docMk/>
            <pc:sldMk cId="2910224370" sldId="282"/>
            <ac:spMk id="6" creationId="{403D46BC-F1A8-421C-BADB-08F9128A5EDA}"/>
          </ac:spMkLst>
        </pc:spChg>
        <pc:spChg chg="add del">
          <ac:chgData name="David Forcier" userId="f593231f8a2f9321" providerId="LiveId" clId="{EEE58294-FF97-400A-ADB3-B8F94A737BB1}" dt="2022-03-06T21:28:16.627" v="12491" actId="700"/>
          <ac:spMkLst>
            <pc:docMk/>
            <pc:sldMk cId="2910224370" sldId="282"/>
            <ac:spMk id="10" creationId="{1CC5CC88-D452-405A-A68E-CB09DB90990E}"/>
          </ac:spMkLst>
        </pc:spChg>
        <pc:picChg chg="add mod modCrop">
          <ac:chgData name="David Forcier" userId="f593231f8a2f9321" providerId="LiveId" clId="{EEE58294-FF97-400A-ADB3-B8F94A737BB1}" dt="2022-03-06T21:35:34.730" v="12546" actId="14100"/>
          <ac:picMkLst>
            <pc:docMk/>
            <pc:sldMk cId="2910224370" sldId="282"/>
            <ac:picMk id="5" creationId="{30CD7563-22C2-413F-9AF5-BA39AF0F2BC4}"/>
          </ac:picMkLst>
        </pc:picChg>
      </pc:sldChg>
      <pc:sldChg chg="addSp delSp modSp new mod ord modClrScheme chgLayout modNotesTx">
        <pc:chgData name="David Forcier" userId="f593231f8a2f9321" providerId="LiveId" clId="{EEE58294-FF97-400A-ADB3-B8F94A737BB1}" dt="2022-03-13T04:38:17.206" v="27874" actId="2"/>
        <pc:sldMkLst>
          <pc:docMk/>
          <pc:sldMk cId="3062947865" sldId="283"/>
        </pc:sldMkLst>
        <pc:spChg chg="mod">
          <ac:chgData name="David Forcier" userId="f593231f8a2f9321" providerId="LiveId" clId="{EEE58294-FF97-400A-ADB3-B8F94A737BB1}" dt="2022-03-06T21:29:08.643" v="12497"/>
          <ac:spMkLst>
            <pc:docMk/>
            <pc:sldMk cId="3062947865" sldId="283"/>
            <ac:spMk id="2" creationId="{F62A940C-0427-422C-9B5E-2916BF57727C}"/>
          </ac:spMkLst>
        </pc:spChg>
        <pc:spChg chg="mod">
          <ac:chgData name="David Forcier" userId="f593231f8a2f9321" providerId="LiveId" clId="{EEE58294-FF97-400A-ADB3-B8F94A737BB1}" dt="2022-03-13T04:37:59.607" v="27873" actId="2"/>
          <ac:spMkLst>
            <pc:docMk/>
            <pc:sldMk cId="3062947865" sldId="283"/>
            <ac:spMk id="3" creationId="{D3792586-A660-4F91-A4FC-83DB9D6288A6}"/>
          </ac:spMkLst>
        </pc:spChg>
        <pc:spChg chg="add del mod">
          <ac:chgData name="David Forcier" userId="f593231f8a2f9321" providerId="LiveId" clId="{EEE58294-FF97-400A-ADB3-B8F94A737BB1}" dt="2022-03-06T21:29:08.643" v="12497"/>
          <ac:spMkLst>
            <pc:docMk/>
            <pc:sldMk cId="3062947865" sldId="283"/>
            <ac:spMk id="4" creationId="{C8EEAF32-CBCE-46E8-B44E-B5E095DA7B18}"/>
          </ac:spMkLst>
        </pc:spChg>
        <pc:spChg chg="add del mod">
          <ac:chgData name="David Forcier" userId="f593231f8a2f9321" providerId="LiveId" clId="{EEE58294-FF97-400A-ADB3-B8F94A737BB1}" dt="2022-03-06T21:29:08.643" v="12497"/>
          <ac:spMkLst>
            <pc:docMk/>
            <pc:sldMk cId="3062947865" sldId="283"/>
            <ac:spMk id="5" creationId="{6F7125C4-B7A1-4B5A-9488-9FFFFD532B88}"/>
          </ac:spMkLst>
        </pc:spChg>
        <pc:spChg chg="add del mod">
          <ac:chgData name="David Forcier" userId="f593231f8a2f9321" providerId="LiveId" clId="{EEE58294-FF97-400A-ADB3-B8F94A737BB1}" dt="2022-03-06T21:29:23.610" v="12500" actId="478"/>
          <ac:spMkLst>
            <pc:docMk/>
            <pc:sldMk cId="3062947865" sldId="283"/>
            <ac:spMk id="6" creationId="{38C46E66-9E12-41FA-AB0B-A9BB0206D462}"/>
          </ac:spMkLst>
        </pc:spChg>
        <pc:spChg chg="add mod">
          <ac:chgData name="David Forcier" userId="f593231f8a2f9321" providerId="LiveId" clId="{EEE58294-FF97-400A-ADB3-B8F94A737BB1}" dt="2022-03-07T00:56:12.147" v="16226"/>
          <ac:spMkLst>
            <pc:docMk/>
            <pc:sldMk cId="3062947865" sldId="283"/>
            <ac:spMk id="8" creationId="{B8E1A2AF-DA30-410F-95C8-B1505186FC3C}"/>
          </ac:spMkLst>
        </pc:spChg>
        <pc:picChg chg="add mod">
          <ac:chgData name="David Forcier" userId="f593231f8a2f9321" providerId="LiveId" clId="{EEE58294-FF97-400A-ADB3-B8F94A737BB1}" dt="2022-03-06T21:29:21.258" v="12499" actId="14100"/>
          <ac:picMkLst>
            <pc:docMk/>
            <pc:sldMk cId="3062947865" sldId="283"/>
            <ac:picMk id="2050" creationId="{1A20D88F-0167-4E13-B1F5-4CA71718F005}"/>
          </ac:picMkLst>
        </pc:picChg>
      </pc:sldChg>
      <pc:sldChg chg="addSp modSp new mod modNotesTx">
        <pc:chgData name="David Forcier" userId="f593231f8a2f9321" providerId="LiveId" clId="{EEE58294-FF97-400A-ADB3-B8F94A737BB1}" dt="2022-03-07T04:27:27.584" v="20932" actId="20577"/>
        <pc:sldMkLst>
          <pc:docMk/>
          <pc:sldMk cId="1027627369" sldId="284"/>
        </pc:sldMkLst>
        <pc:spChg chg="mod">
          <ac:chgData name="David Forcier" userId="f593231f8a2f9321" providerId="LiveId" clId="{EEE58294-FF97-400A-ADB3-B8F94A737BB1}" dt="2022-03-06T20:59:55.258" v="12189"/>
          <ac:spMkLst>
            <pc:docMk/>
            <pc:sldMk cId="1027627369" sldId="284"/>
            <ac:spMk id="2" creationId="{51EA2055-D9E5-42E0-9311-FBF1CA220869}"/>
          </ac:spMkLst>
        </pc:spChg>
        <pc:spChg chg="mod">
          <ac:chgData name="David Forcier" userId="f593231f8a2f9321" providerId="LiveId" clId="{EEE58294-FF97-400A-ADB3-B8F94A737BB1}" dt="2022-03-07T00:39:55.044" v="16157" actId="6549"/>
          <ac:spMkLst>
            <pc:docMk/>
            <pc:sldMk cId="1027627369" sldId="284"/>
            <ac:spMk id="3" creationId="{12BA30C6-307F-410F-9C86-1B79ADCF3E74}"/>
          </ac:spMkLst>
        </pc:spChg>
        <pc:spChg chg="add mod">
          <ac:chgData name="David Forcier" userId="f593231f8a2f9321" providerId="LiveId" clId="{EEE58294-FF97-400A-ADB3-B8F94A737BB1}" dt="2022-03-07T00:56:13.368" v="16228"/>
          <ac:spMkLst>
            <pc:docMk/>
            <pc:sldMk cId="1027627369" sldId="284"/>
            <ac:spMk id="4" creationId="{618BACE7-796F-427B-9EF4-AC69AA06C4B9}"/>
          </ac:spMkLst>
        </pc:spChg>
      </pc:sldChg>
      <pc:sldChg chg="modSp new del mod">
        <pc:chgData name="David Forcier" userId="f593231f8a2f9321" providerId="LiveId" clId="{EEE58294-FF97-400A-ADB3-B8F94A737BB1}" dt="2022-02-22T02:09:01.593" v="3134" actId="680"/>
        <pc:sldMkLst>
          <pc:docMk/>
          <pc:sldMk cId="3336959251" sldId="284"/>
        </pc:sldMkLst>
        <pc:spChg chg="mod">
          <ac:chgData name="David Forcier" userId="f593231f8a2f9321" providerId="LiveId" clId="{EEE58294-FF97-400A-ADB3-B8F94A737BB1}" dt="2022-02-22T02:09:01.089" v="3133"/>
          <ac:spMkLst>
            <pc:docMk/>
            <pc:sldMk cId="3336959251" sldId="284"/>
            <ac:spMk id="2" creationId="{D02DD7A1-F20F-4EF8-9F0E-3E8B2540C75A}"/>
          </ac:spMkLst>
        </pc:spChg>
      </pc:sldChg>
      <pc:sldChg chg="addSp delSp modSp new mod modClrScheme chgLayout modNotesTx">
        <pc:chgData name="David Forcier" userId="f593231f8a2f9321" providerId="LiveId" clId="{EEE58294-FF97-400A-ADB3-B8F94A737BB1}" dt="2022-03-13T04:38:28.007" v="27876" actId="2"/>
        <pc:sldMkLst>
          <pc:docMk/>
          <pc:sldMk cId="3974137482" sldId="285"/>
        </pc:sldMkLst>
        <pc:spChg chg="mod">
          <ac:chgData name="David Forcier" userId="f593231f8a2f9321" providerId="LiveId" clId="{EEE58294-FF97-400A-ADB3-B8F94A737BB1}" dt="2022-03-13T04:38:28.007" v="27876" actId="2"/>
          <ac:spMkLst>
            <pc:docMk/>
            <pc:sldMk cId="3974137482" sldId="285"/>
            <ac:spMk id="2" creationId="{7F52219F-1AA0-4A73-9A37-8B21A7929DE2}"/>
          </ac:spMkLst>
        </pc:spChg>
        <pc:spChg chg="mod">
          <ac:chgData name="David Forcier" userId="f593231f8a2f9321" providerId="LiveId" clId="{EEE58294-FF97-400A-ADB3-B8F94A737BB1}" dt="2022-03-12T03:19:47.717" v="27502" actId="20577"/>
          <ac:spMkLst>
            <pc:docMk/>
            <pc:sldMk cId="3974137482" sldId="285"/>
            <ac:spMk id="3" creationId="{EEE2DA18-6AA0-4EE8-B35B-8245D6C61646}"/>
          </ac:spMkLst>
        </pc:spChg>
        <pc:spChg chg="add del mod">
          <ac:chgData name="David Forcier" userId="f593231f8a2f9321" providerId="LiveId" clId="{EEE58294-FF97-400A-ADB3-B8F94A737BB1}" dt="2022-03-06T21:36:08.808" v="12549"/>
          <ac:spMkLst>
            <pc:docMk/>
            <pc:sldMk cId="3974137482" sldId="285"/>
            <ac:spMk id="4" creationId="{41A59F4C-F0CC-412C-AE73-301ECD47C951}"/>
          </ac:spMkLst>
        </pc:spChg>
        <pc:spChg chg="add del mod">
          <ac:chgData name="David Forcier" userId="f593231f8a2f9321" providerId="LiveId" clId="{EEE58294-FF97-400A-ADB3-B8F94A737BB1}" dt="2022-03-06T21:36:08.808" v="12549"/>
          <ac:spMkLst>
            <pc:docMk/>
            <pc:sldMk cId="3974137482" sldId="285"/>
            <ac:spMk id="6" creationId="{A26DE972-2B0B-4043-82F2-FF57E9BE878A}"/>
          </ac:spMkLst>
        </pc:spChg>
        <pc:spChg chg="add del mod">
          <ac:chgData name="David Forcier" userId="f593231f8a2f9321" providerId="LiveId" clId="{EEE58294-FF97-400A-ADB3-B8F94A737BB1}" dt="2022-03-06T21:36:16.811" v="12551" actId="478"/>
          <ac:spMkLst>
            <pc:docMk/>
            <pc:sldMk cId="3974137482" sldId="285"/>
            <ac:spMk id="7" creationId="{78CF8DBD-EF70-45D5-923D-8A3ED2C9E5C7}"/>
          </ac:spMkLst>
        </pc:spChg>
        <pc:spChg chg="add mod">
          <ac:chgData name="David Forcier" userId="f593231f8a2f9321" providerId="LiveId" clId="{EEE58294-FF97-400A-ADB3-B8F94A737BB1}" dt="2022-03-07T00:56:15.278" v="16230"/>
          <ac:spMkLst>
            <pc:docMk/>
            <pc:sldMk cId="3974137482" sldId="285"/>
            <ac:spMk id="8" creationId="{6DB5067B-9BCE-40ED-8244-7939540A07FC}"/>
          </ac:spMkLst>
        </pc:spChg>
        <pc:grpChg chg="add mod">
          <ac:chgData name="David Forcier" userId="f593231f8a2f9321" providerId="LiveId" clId="{EEE58294-FF97-400A-ADB3-B8F94A737BB1}" dt="2022-03-12T03:18:18.638" v="27463" actId="164"/>
          <ac:grpSpMkLst>
            <pc:docMk/>
            <pc:sldMk cId="3974137482" sldId="285"/>
            <ac:grpSpMk id="7" creationId="{77FB191D-A57E-436D-BBCD-8E9F91A95BD6}"/>
          </ac:grpSpMkLst>
        </pc:grpChg>
        <pc:picChg chg="add mod">
          <ac:chgData name="David Forcier" userId="f593231f8a2f9321" providerId="LiveId" clId="{EEE58294-FF97-400A-ADB3-B8F94A737BB1}" dt="2022-03-12T03:18:18.638" v="27463" actId="164"/>
          <ac:picMkLst>
            <pc:docMk/>
            <pc:sldMk cId="3974137482" sldId="285"/>
            <ac:picMk id="5" creationId="{DBA65DE9-3172-4294-A725-00844098B8F7}"/>
          </ac:picMkLst>
        </pc:picChg>
        <pc:picChg chg="add mod">
          <ac:chgData name="David Forcier" userId="f593231f8a2f9321" providerId="LiveId" clId="{EEE58294-FF97-400A-ADB3-B8F94A737BB1}" dt="2022-03-12T03:18:18.638" v="27463" actId="164"/>
          <ac:picMkLst>
            <pc:docMk/>
            <pc:sldMk cId="3974137482" sldId="285"/>
            <ac:picMk id="6" creationId="{427A7805-7E8B-472C-943D-392B547F332A}"/>
          </ac:picMkLst>
        </pc:picChg>
      </pc:sldChg>
      <pc:sldChg chg="addSp delSp modSp new mod modAnim modNotesTx">
        <pc:chgData name="David Forcier" userId="f593231f8a2f9321" providerId="LiveId" clId="{EEE58294-FF97-400A-ADB3-B8F94A737BB1}" dt="2022-03-14T02:12:21.374" v="29153" actId="20577"/>
        <pc:sldMkLst>
          <pc:docMk/>
          <pc:sldMk cId="1571147780" sldId="286"/>
        </pc:sldMkLst>
        <pc:spChg chg="mod">
          <ac:chgData name="David Forcier" userId="f593231f8a2f9321" providerId="LiveId" clId="{EEE58294-FF97-400A-ADB3-B8F94A737BB1}" dt="2022-03-14T02:12:21.374" v="29153" actId="20577"/>
          <ac:spMkLst>
            <pc:docMk/>
            <pc:sldMk cId="1571147780" sldId="286"/>
            <ac:spMk id="2" creationId="{FA5179FB-D4F1-4D86-9B98-4E20D7C38708}"/>
          </ac:spMkLst>
        </pc:spChg>
        <pc:spChg chg="add del mod">
          <ac:chgData name="David Forcier" userId="f593231f8a2f9321" providerId="LiveId" clId="{EEE58294-FF97-400A-ADB3-B8F94A737BB1}" dt="2022-03-06T21:36:30.416" v="12552"/>
          <ac:spMkLst>
            <pc:docMk/>
            <pc:sldMk cId="1571147780" sldId="286"/>
            <ac:spMk id="3" creationId="{36EFCD3F-D203-4B15-8312-D4432353FF08}"/>
          </ac:spMkLst>
        </pc:spChg>
        <pc:spChg chg="del">
          <ac:chgData name="David Forcier" userId="f593231f8a2f9321" providerId="LiveId" clId="{EEE58294-FF97-400A-ADB3-B8F94A737BB1}" dt="2022-02-22T04:27:19.175" v="4425" actId="478"/>
          <ac:spMkLst>
            <pc:docMk/>
            <pc:sldMk cId="1571147780" sldId="286"/>
            <ac:spMk id="3" creationId="{8C7CCC7C-065A-4E11-BF50-2CEF1CBCB0D1}"/>
          </ac:spMkLst>
        </pc:spChg>
        <pc:spChg chg="add del mod">
          <ac:chgData name="David Forcier" userId="f593231f8a2f9321" providerId="LiveId" clId="{EEE58294-FF97-400A-ADB3-B8F94A737BB1}" dt="2022-03-06T21:36:37.553" v="12553" actId="478"/>
          <ac:spMkLst>
            <pc:docMk/>
            <pc:sldMk cId="1571147780" sldId="286"/>
            <ac:spMk id="5" creationId="{FF20438F-D4DF-4AD8-A638-2B3D20C16235}"/>
          </ac:spMkLst>
        </pc:spChg>
        <pc:spChg chg="add mod">
          <ac:chgData name="David Forcier" userId="f593231f8a2f9321" providerId="LiveId" clId="{EEE58294-FF97-400A-ADB3-B8F94A737BB1}" dt="2022-03-07T00:56:16.417" v="16231"/>
          <ac:spMkLst>
            <pc:docMk/>
            <pc:sldMk cId="1571147780" sldId="286"/>
            <ac:spMk id="8" creationId="{862CA6DA-FDEE-409E-B18C-5B577DBDB860}"/>
          </ac:spMkLst>
        </pc:spChg>
        <pc:picChg chg="add del mod ord">
          <ac:chgData name="David Forcier" userId="f593231f8a2f9321" providerId="LiveId" clId="{EEE58294-FF97-400A-ADB3-B8F94A737BB1}" dt="2022-03-13T04:37:01.567" v="27868" actId="478"/>
          <ac:picMkLst>
            <pc:docMk/>
            <pc:sldMk cId="1571147780" sldId="286"/>
            <ac:picMk id="4" creationId="{3973AD88-B389-4EA4-8F94-F3E39B98D219}"/>
          </ac:picMkLst>
        </pc:picChg>
        <pc:picChg chg="add del mod">
          <ac:chgData name="David Forcier" userId="f593231f8a2f9321" providerId="LiveId" clId="{EEE58294-FF97-400A-ADB3-B8F94A737BB1}" dt="2022-02-22T02:52:39.364" v="4419" actId="478"/>
          <ac:picMkLst>
            <pc:docMk/>
            <pc:sldMk cId="1571147780" sldId="286"/>
            <ac:picMk id="5" creationId="{67400D45-5B57-4F9C-8B96-6F6E62F1CDAE}"/>
          </ac:picMkLst>
        </pc:picChg>
        <pc:picChg chg="add mod ord">
          <ac:chgData name="David Forcier" userId="f593231f8a2f9321" providerId="LiveId" clId="{EEE58294-FF97-400A-ADB3-B8F94A737BB1}" dt="2022-03-13T04:44:17.727" v="27922" actId="1076"/>
          <ac:picMkLst>
            <pc:docMk/>
            <pc:sldMk cId="1571147780" sldId="286"/>
            <ac:picMk id="7" creationId="{FE856154-87A7-44D1-843D-2D8500821B93}"/>
          </ac:picMkLst>
        </pc:picChg>
        <pc:picChg chg="add mod">
          <ac:chgData name="David Forcier" userId="f593231f8a2f9321" providerId="LiveId" clId="{EEE58294-FF97-400A-ADB3-B8F94A737BB1}" dt="2022-03-13T04:37:03.570" v="27869" actId="1076"/>
          <ac:picMkLst>
            <pc:docMk/>
            <pc:sldMk cId="1571147780" sldId="286"/>
            <ac:picMk id="9" creationId="{D500B247-8C23-4056-9B96-F24405463BE7}"/>
          </ac:picMkLst>
        </pc:picChg>
      </pc:sldChg>
      <pc:sldChg chg="new del">
        <pc:chgData name="David Forcier" userId="f593231f8a2f9321" providerId="LiveId" clId="{EEE58294-FF97-400A-ADB3-B8F94A737BB1}" dt="2022-02-22T04:31:59.875" v="4762" actId="47"/>
        <pc:sldMkLst>
          <pc:docMk/>
          <pc:sldMk cId="2426723349" sldId="287"/>
        </pc:sldMkLst>
      </pc:sldChg>
      <pc:sldChg chg="addSp delSp modSp add del mod">
        <pc:chgData name="David Forcier" userId="f593231f8a2f9321" providerId="LiveId" clId="{EEE58294-FF97-400A-ADB3-B8F94A737BB1}" dt="2022-03-06T20:33:39.293" v="11817" actId="47"/>
        <pc:sldMkLst>
          <pc:docMk/>
          <pc:sldMk cId="3412151648" sldId="287"/>
        </pc:sldMkLst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3412151648" sldId="287"/>
            <ac:spMk id="2" creationId="{AA95EEFE-0375-44C3-B383-CA421BC2967A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3412151648" sldId="287"/>
            <ac:spMk id="3" creationId="{BC83C276-6DD9-47B6-A2EC-F74A750B1EC0}"/>
          </ac:spMkLst>
        </pc:spChg>
        <pc:spChg chg="add del">
          <ac:chgData name="David Forcier" userId="f593231f8a2f9321" providerId="LiveId" clId="{EEE58294-FF97-400A-ADB3-B8F94A737BB1}" dt="2022-02-22T04:36:24.628" v="5066" actId="478"/>
          <ac:spMkLst>
            <pc:docMk/>
            <pc:sldMk cId="3412151648" sldId="287"/>
            <ac:spMk id="4" creationId="{88EB5D40-E0B6-4B8D-BC4C-B45EC81B750A}"/>
          </ac:spMkLst>
        </pc:spChg>
        <pc:spChg chg="add mod">
          <ac:chgData name="David Forcier" userId="f593231f8a2f9321" providerId="LiveId" clId="{EEE58294-FF97-400A-ADB3-B8F94A737BB1}" dt="2022-02-22T04:34:11.189" v="5055"/>
          <ac:spMkLst>
            <pc:docMk/>
            <pc:sldMk cId="3412151648" sldId="287"/>
            <ac:spMk id="5" creationId="{841BF347-A767-4BFA-8034-D4ECB071CABF}"/>
          </ac:spMkLst>
        </pc:spChg>
        <pc:spChg chg="add mod">
          <ac:chgData name="David Forcier" userId="f593231f8a2f9321" providerId="LiveId" clId="{EEE58294-FF97-400A-ADB3-B8F94A737BB1}" dt="2022-02-22T04:53:53.941" v="5356" actId="1038"/>
          <ac:spMkLst>
            <pc:docMk/>
            <pc:sldMk cId="3412151648" sldId="287"/>
            <ac:spMk id="6" creationId="{8DFD8812-42C1-49C9-8E2D-1613418BD2A0}"/>
          </ac:spMkLst>
        </pc:spChg>
      </pc:sldChg>
      <pc:sldChg chg="addSp delSp modSp add del mod">
        <pc:chgData name="David Forcier" userId="f593231f8a2f9321" providerId="LiveId" clId="{EEE58294-FF97-400A-ADB3-B8F94A737BB1}" dt="2022-03-06T20:34:00.188" v="11822" actId="47"/>
        <pc:sldMkLst>
          <pc:docMk/>
          <pc:sldMk cId="66166372" sldId="288"/>
        </pc:sldMkLst>
        <pc:spChg chg="mod ord">
          <ac:chgData name="David Forcier" userId="f593231f8a2f9321" providerId="LiveId" clId="{EEE58294-FF97-400A-ADB3-B8F94A737BB1}" dt="2022-03-06T20:22:52.355" v="11677"/>
          <ac:spMkLst>
            <pc:docMk/>
            <pc:sldMk cId="66166372" sldId="288"/>
            <ac:spMk id="2" creationId="{AA95EEFE-0375-44C3-B383-CA421BC2967A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66166372" sldId="288"/>
            <ac:spMk id="3" creationId="{BC83C276-6DD9-47B6-A2EC-F74A750B1EC0}"/>
          </ac:spMkLst>
        </pc:spChg>
        <pc:spChg chg="add mod">
          <ac:chgData name="David Forcier" userId="f593231f8a2f9321" providerId="LiveId" clId="{EEE58294-FF97-400A-ADB3-B8F94A737BB1}" dt="2022-02-22T04:54:01.101" v="5358" actId="1037"/>
          <ac:spMkLst>
            <pc:docMk/>
            <pc:sldMk cId="66166372" sldId="288"/>
            <ac:spMk id="5" creationId="{3C81EACD-310F-43F6-84DA-5A3CE28434A5}"/>
          </ac:spMkLst>
        </pc:spChg>
        <pc:spChg chg="del">
          <ac:chgData name="David Forcier" userId="f593231f8a2f9321" providerId="LiveId" clId="{EEE58294-FF97-400A-ADB3-B8F94A737BB1}" dt="2022-02-22T04:42:54.079" v="5164" actId="478"/>
          <ac:spMkLst>
            <pc:docMk/>
            <pc:sldMk cId="66166372" sldId="288"/>
            <ac:spMk id="6" creationId="{8DFD8812-42C1-49C9-8E2D-1613418BD2A0}"/>
          </ac:spMkLst>
        </pc:spChg>
      </pc:sldChg>
      <pc:sldChg chg="addSp delSp modSp add del mod">
        <pc:chgData name="David Forcier" userId="f593231f8a2f9321" providerId="LiveId" clId="{EEE58294-FF97-400A-ADB3-B8F94A737BB1}" dt="2022-03-06T20:34:17.320" v="11827" actId="47"/>
        <pc:sldMkLst>
          <pc:docMk/>
          <pc:sldMk cId="219112431" sldId="289"/>
        </pc:sldMkLst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219112431" sldId="289"/>
            <ac:spMk id="2" creationId="{AA95EEFE-0375-44C3-B383-CA421BC2967A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219112431" sldId="289"/>
            <ac:spMk id="3" creationId="{BC83C276-6DD9-47B6-A2EC-F74A750B1EC0}"/>
          </ac:spMkLst>
        </pc:spChg>
        <pc:spChg chg="add mod">
          <ac:chgData name="David Forcier" userId="f593231f8a2f9321" providerId="LiveId" clId="{EEE58294-FF97-400A-ADB3-B8F94A737BB1}" dt="2022-02-22T04:54:10.877" v="5360" actId="1037"/>
          <ac:spMkLst>
            <pc:docMk/>
            <pc:sldMk cId="219112431" sldId="289"/>
            <ac:spMk id="5" creationId="{D6F06215-D812-4A4E-B997-6FA3C250ADA6}"/>
          </ac:spMkLst>
        </pc:spChg>
        <pc:spChg chg="del">
          <ac:chgData name="David Forcier" userId="f593231f8a2f9321" providerId="LiveId" clId="{EEE58294-FF97-400A-ADB3-B8F94A737BB1}" dt="2022-02-22T04:43:48.841" v="5179" actId="478"/>
          <ac:spMkLst>
            <pc:docMk/>
            <pc:sldMk cId="219112431" sldId="289"/>
            <ac:spMk id="6" creationId="{8DFD8812-42C1-49C9-8E2D-1613418BD2A0}"/>
          </ac:spMkLst>
        </pc:spChg>
      </pc:sldChg>
      <pc:sldChg chg="addSp delSp modSp add del mod">
        <pc:chgData name="David Forcier" userId="f593231f8a2f9321" providerId="LiveId" clId="{EEE58294-FF97-400A-ADB3-B8F94A737BB1}" dt="2022-03-06T20:32:09.923" v="11774" actId="47"/>
        <pc:sldMkLst>
          <pc:docMk/>
          <pc:sldMk cId="461134184" sldId="290"/>
        </pc:sldMkLst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461134184" sldId="290"/>
            <ac:spMk id="2" creationId="{AA95EEFE-0375-44C3-B383-CA421BC2967A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461134184" sldId="290"/>
            <ac:spMk id="3" creationId="{BC83C276-6DD9-47B6-A2EC-F74A750B1EC0}"/>
          </ac:spMkLst>
        </pc:spChg>
        <pc:spChg chg="add mod">
          <ac:chgData name="David Forcier" userId="f593231f8a2f9321" providerId="LiveId" clId="{EEE58294-FF97-400A-ADB3-B8F94A737BB1}" dt="2022-02-22T04:54:15.757" v="5362" actId="1037"/>
          <ac:spMkLst>
            <pc:docMk/>
            <pc:sldMk cId="461134184" sldId="290"/>
            <ac:spMk id="5" creationId="{56EE84E2-79A6-4DE3-BC6F-F8BC7EF2D59E}"/>
          </ac:spMkLst>
        </pc:spChg>
        <pc:spChg chg="del">
          <ac:chgData name="David Forcier" userId="f593231f8a2f9321" providerId="LiveId" clId="{EEE58294-FF97-400A-ADB3-B8F94A737BB1}" dt="2022-02-22T04:44:30.518" v="5189" actId="478"/>
          <ac:spMkLst>
            <pc:docMk/>
            <pc:sldMk cId="461134184" sldId="290"/>
            <ac:spMk id="6" creationId="{8DFD8812-42C1-49C9-8E2D-1613418BD2A0}"/>
          </ac:spMkLst>
        </pc:spChg>
      </pc:sldChg>
      <pc:sldChg chg="addSp delSp modSp new mod modClrScheme chgLayout">
        <pc:chgData name="David Forcier" userId="f593231f8a2f9321" providerId="LiveId" clId="{EEE58294-FF97-400A-ADB3-B8F94A737BB1}" dt="2022-03-07T00:56:28.669" v="16258" actId="20577"/>
        <pc:sldMkLst>
          <pc:docMk/>
          <pc:sldMk cId="1850751366" sldId="291"/>
        </pc:sldMkLst>
        <pc:spChg chg="mod ord">
          <ac:chgData name="David Forcier" userId="f593231f8a2f9321" providerId="LiveId" clId="{EEE58294-FF97-400A-ADB3-B8F94A737BB1}" dt="2022-03-07T00:43:15.137" v="16159" actId="700"/>
          <ac:spMkLst>
            <pc:docMk/>
            <pc:sldMk cId="1850751366" sldId="291"/>
            <ac:spMk id="2" creationId="{7542B8A2-3FFA-4397-8CDA-D5F8E2AD166A}"/>
          </ac:spMkLst>
        </pc:spChg>
        <pc:spChg chg="mod ord">
          <ac:chgData name="David Forcier" userId="f593231f8a2f9321" providerId="LiveId" clId="{EEE58294-FF97-400A-ADB3-B8F94A737BB1}" dt="2022-03-07T00:43:15.137" v="16159" actId="700"/>
          <ac:spMkLst>
            <pc:docMk/>
            <pc:sldMk cId="1850751366" sldId="291"/>
            <ac:spMk id="3" creationId="{6F82B7EF-EBFF-41FF-BD02-F80FEEA8592D}"/>
          </ac:spMkLst>
        </pc:spChg>
        <pc:spChg chg="add del mod ord">
          <ac:chgData name="David Forcier" userId="f593231f8a2f9321" providerId="LiveId" clId="{EEE58294-FF97-400A-ADB3-B8F94A737BB1}" dt="2022-03-07T00:43:39.237" v="16164" actId="478"/>
          <ac:spMkLst>
            <pc:docMk/>
            <pc:sldMk cId="1850751366" sldId="291"/>
            <ac:spMk id="4" creationId="{43D5EDD0-931A-4F28-9CBC-F158F3CBA312}"/>
          </ac:spMkLst>
        </pc:spChg>
        <pc:spChg chg="add mod">
          <ac:chgData name="David Forcier" userId="f593231f8a2f9321" providerId="LiveId" clId="{EEE58294-FF97-400A-ADB3-B8F94A737BB1}" dt="2022-03-07T00:56:28.669" v="16258" actId="20577"/>
          <ac:spMkLst>
            <pc:docMk/>
            <pc:sldMk cId="1850751366" sldId="291"/>
            <ac:spMk id="6" creationId="{807F973F-D4AA-40A2-A72D-26C26A9944AC}"/>
          </ac:spMkLst>
        </pc:spChg>
        <pc:picChg chg="add mod">
          <ac:chgData name="David Forcier" userId="f593231f8a2f9321" providerId="LiveId" clId="{EEE58294-FF97-400A-ADB3-B8F94A737BB1}" dt="2022-03-07T00:43:36.626" v="16163" actId="1076"/>
          <ac:picMkLst>
            <pc:docMk/>
            <pc:sldMk cId="1850751366" sldId="291"/>
            <ac:picMk id="2050" creationId="{46D9E21F-0AF4-411C-97C8-40F50B27BD1E}"/>
          </ac:picMkLst>
        </pc:picChg>
      </pc:sldChg>
      <pc:sldChg chg="addSp delSp modSp new mod modClrScheme chgLayout">
        <pc:chgData name="David Forcier" userId="f593231f8a2f9321" providerId="LiveId" clId="{EEE58294-FF97-400A-ADB3-B8F94A737BB1}" dt="2022-03-14T00:35:02.655" v="29003" actId="1076"/>
        <pc:sldMkLst>
          <pc:docMk/>
          <pc:sldMk cId="2830749978" sldId="292"/>
        </pc:sldMkLst>
        <pc:spChg chg="mod ord">
          <ac:chgData name="David Forcier" userId="f593231f8a2f9321" providerId="LiveId" clId="{EEE58294-FF97-400A-ADB3-B8F94A737BB1}" dt="2022-03-14T00:34:53.606" v="29001" actId="700"/>
          <ac:spMkLst>
            <pc:docMk/>
            <pc:sldMk cId="2830749978" sldId="292"/>
            <ac:spMk id="2" creationId="{670241D0-732F-4F84-8F21-3BE8CB431070}"/>
          </ac:spMkLst>
        </pc:spChg>
        <pc:spChg chg="mod ord">
          <ac:chgData name="David Forcier" userId="f593231f8a2f9321" providerId="LiveId" clId="{EEE58294-FF97-400A-ADB3-B8F94A737BB1}" dt="2022-03-14T00:34:53.606" v="29001" actId="700"/>
          <ac:spMkLst>
            <pc:docMk/>
            <pc:sldMk cId="2830749978" sldId="292"/>
            <ac:spMk id="3" creationId="{DD01E4ED-5BFE-426E-A1AB-65FB2BA05831}"/>
          </ac:spMkLst>
        </pc:spChg>
        <pc:spChg chg="add del mod">
          <ac:chgData name="David Forcier" userId="f593231f8a2f9321" providerId="LiveId" clId="{EEE58294-FF97-400A-ADB3-B8F94A737BB1}" dt="2022-03-14T00:34:31.068" v="28998"/>
          <ac:spMkLst>
            <pc:docMk/>
            <pc:sldMk cId="2830749978" sldId="292"/>
            <ac:spMk id="4" creationId="{AAB0FE2E-2815-45D0-97DD-70F2FA1C9BA0}"/>
          </ac:spMkLst>
        </pc:spChg>
        <pc:spChg chg="add mod">
          <ac:chgData name="David Forcier" userId="f593231f8a2f9321" providerId="LiveId" clId="{EEE58294-FF97-400A-ADB3-B8F94A737BB1}" dt="2022-03-07T00:56:32.368" v="16259"/>
          <ac:spMkLst>
            <pc:docMk/>
            <pc:sldMk cId="2830749978" sldId="292"/>
            <ac:spMk id="5" creationId="{675EDB82-DF84-4131-8E68-B83C9B520C72}"/>
          </ac:spMkLst>
        </pc:spChg>
        <pc:spChg chg="add del mod">
          <ac:chgData name="David Forcier" userId="f593231f8a2f9321" providerId="LiveId" clId="{EEE58294-FF97-400A-ADB3-B8F94A737BB1}" dt="2022-03-14T00:34:31.068" v="28998"/>
          <ac:spMkLst>
            <pc:docMk/>
            <pc:sldMk cId="2830749978" sldId="292"/>
            <ac:spMk id="6" creationId="{53362163-F35A-4F68-B8CF-0EBFCFEEF105}"/>
          </ac:spMkLst>
        </pc:spChg>
        <pc:spChg chg="add del mod">
          <ac:chgData name="David Forcier" userId="f593231f8a2f9321" providerId="LiveId" clId="{EEE58294-FF97-400A-ADB3-B8F94A737BB1}" dt="2022-03-14T00:34:53.606" v="29001" actId="700"/>
          <ac:spMkLst>
            <pc:docMk/>
            <pc:sldMk cId="2830749978" sldId="292"/>
            <ac:spMk id="7" creationId="{01DAF34D-1471-40B6-A9BF-581CE8C060EB}"/>
          </ac:spMkLst>
        </pc:spChg>
        <pc:picChg chg="add del mod">
          <ac:chgData name="David Forcier" userId="f593231f8a2f9321" providerId="LiveId" clId="{EEE58294-FF97-400A-ADB3-B8F94A737BB1}" dt="2022-02-23T05:23:44.797" v="6073" actId="478"/>
          <ac:picMkLst>
            <pc:docMk/>
            <pc:sldMk cId="2830749978" sldId="292"/>
            <ac:picMk id="5" creationId="{3C9299FB-71AD-4998-8051-C18A96B984E5}"/>
          </ac:picMkLst>
        </pc:picChg>
        <pc:picChg chg="add del mod">
          <ac:chgData name="David Forcier" userId="f593231f8a2f9321" providerId="LiveId" clId="{EEE58294-FF97-400A-ADB3-B8F94A737BB1}" dt="2022-02-23T05:25:20.232" v="6079" actId="478"/>
          <ac:picMkLst>
            <pc:docMk/>
            <pc:sldMk cId="2830749978" sldId="292"/>
            <ac:picMk id="7" creationId="{9F4DF455-B6A3-4771-B793-29F4030B0939}"/>
          </ac:picMkLst>
        </pc:picChg>
        <pc:picChg chg="add mod">
          <ac:chgData name="David Forcier" userId="f593231f8a2f9321" providerId="LiveId" clId="{EEE58294-FF97-400A-ADB3-B8F94A737BB1}" dt="2022-03-14T00:35:02.655" v="29003" actId="1076"/>
          <ac:picMkLst>
            <pc:docMk/>
            <pc:sldMk cId="2830749978" sldId="292"/>
            <ac:picMk id="9" creationId="{BA232171-7E83-4D06-BFFA-4983E275ABF8}"/>
          </ac:picMkLst>
        </pc:picChg>
      </pc:sldChg>
      <pc:sldChg chg="delSp modSp add del mod">
        <pc:chgData name="David Forcier" userId="f593231f8a2f9321" providerId="LiveId" clId="{EEE58294-FF97-400A-ADB3-B8F94A737BB1}" dt="2022-02-23T05:31:46.254" v="6123" actId="47"/>
        <pc:sldMkLst>
          <pc:docMk/>
          <pc:sldMk cId="362294367" sldId="293"/>
        </pc:sldMkLst>
        <pc:spChg chg="mod">
          <ac:chgData name="David Forcier" userId="f593231f8a2f9321" providerId="LiveId" clId="{EEE58294-FF97-400A-ADB3-B8F94A737BB1}" dt="2022-02-23T05:31:09.033" v="6115" actId="1076"/>
          <ac:spMkLst>
            <pc:docMk/>
            <pc:sldMk cId="362294367" sldId="293"/>
            <ac:spMk id="3" creationId="{DD01E4ED-5BFE-426E-A1AB-65FB2BA05831}"/>
          </ac:spMkLst>
        </pc:spChg>
        <pc:picChg chg="del mod">
          <ac:chgData name="David Forcier" userId="f593231f8a2f9321" providerId="LiveId" clId="{EEE58294-FF97-400A-ADB3-B8F94A737BB1}" dt="2022-02-23T05:31:34.196" v="6121" actId="21"/>
          <ac:picMkLst>
            <pc:docMk/>
            <pc:sldMk cId="362294367" sldId="293"/>
            <ac:picMk id="5" creationId="{3C9299FB-71AD-4998-8051-C18A96B984E5}"/>
          </ac:picMkLst>
        </pc:picChg>
      </pc:sldChg>
      <pc:sldChg chg="new del">
        <pc:chgData name="David Forcier" userId="f593231f8a2f9321" providerId="LiveId" clId="{EEE58294-FF97-400A-ADB3-B8F94A737BB1}" dt="2022-02-23T05:31:47.398" v="6124" actId="47"/>
        <pc:sldMkLst>
          <pc:docMk/>
          <pc:sldMk cId="2677663346" sldId="294"/>
        </pc:sldMkLst>
      </pc:sldChg>
      <pc:sldChg chg="new del">
        <pc:chgData name="David Forcier" userId="f593231f8a2f9321" providerId="LiveId" clId="{EEE58294-FF97-400A-ADB3-B8F94A737BB1}" dt="2022-02-23T05:29:56.044" v="6089" actId="680"/>
        <pc:sldMkLst>
          <pc:docMk/>
          <pc:sldMk cId="3884168039" sldId="294"/>
        </pc:sldMkLst>
      </pc:sldChg>
      <pc:sldChg chg="addSp delSp modSp add mod modClrScheme chgLayout modNotesTx">
        <pc:chgData name="David Forcier" userId="f593231f8a2f9321" providerId="LiveId" clId="{EEE58294-FF97-400A-ADB3-B8F94A737BB1}" dt="2022-03-14T00:35:29.512" v="29008" actId="1076"/>
        <pc:sldMkLst>
          <pc:docMk/>
          <pc:sldMk cId="2007908419" sldId="295"/>
        </pc:sldMkLst>
        <pc:spChg chg="mod ord">
          <ac:chgData name="David Forcier" userId="f593231f8a2f9321" providerId="LiveId" clId="{EEE58294-FF97-400A-ADB3-B8F94A737BB1}" dt="2022-03-14T00:35:12.988" v="29005"/>
          <ac:spMkLst>
            <pc:docMk/>
            <pc:sldMk cId="2007908419" sldId="295"/>
            <ac:spMk id="2" creationId="{670241D0-732F-4F84-8F21-3BE8CB431070}"/>
          </ac:spMkLst>
        </pc:spChg>
        <pc:spChg chg="mod ord">
          <ac:chgData name="David Forcier" userId="f593231f8a2f9321" providerId="LiveId" clId="{EEE58294-FF97-400A-ADB3-B8F94A737BB1}" dt="2022-03-14T00:35:12.988" v="29005"/>
          <ac:spMkLst>
            <pc:docMk/>
            <pc:sldMk cId="2007908419" sldId="295"/>
            <ac:spMk id="3" creationId="{DD01E4ED-5BFE-426E-A1AB-65FB2BA05831}"/>
          </ac:spMkLst>
        </pc:spChg>
        <pc:spChg chg="add del mod">
          <ac:chgData name="David Forcier" userId="f593231f8a2f9321" providerId="LiveId" clId="{EEE58294-FF97-400A-ADB3-B8F94A737BB1}" dt="2022-03-14T00:35:12.988" v="29005"/>
          <ac:spMkLst>
            <pc:docMk/>
            <pc:sldMk cId="2007908419" sldId="295"/>
            <ac:spMk id="4" creationId="{3BA7CA19-E539-46E6-BD5F-AFB4498C1DF1}"/>
          </ac:spMkLst>
        </pc:spChg>
        <pc:spChg chg="add mod">
          <ac:chgData name="David Forcier" userId="f593231f8a2f9321" providerId="LiveId" clId="{EEE58294-FF97-400A-ADB3-B8F94A737BB1}" dt="2022-03-07T00:56:33.609" v="16260"/>
          <ac:spMkLst>
            <pc:docMk/>
            <pc:sldMk cId="2007908419" sldId="295"/>
            <ac:spMk id="6" creationId="{687ACF2D-1A4A-4BBD-A0A1-678F090532AD}"/>
          </ac:spMkLst>
        </pc:spChg>
        <pc:spChg chg="add del mod">
          <ac:chgData name="David Forcier" userId="f593231f8a2f9321" providerId="LiveId" clId="{EEE58294-FF97-400A-ADB3-B8F94A737BB1}" dt="2022-03-14T00:35:12.988" v="29005"/>
          <ac:spMkLst>
            <pc:docMk/>
            <pc:sldMk cId="2007908419" sldId="295"/>
            <ac:spMk id="7" creationId="{C64EBCA7-0887-48E4-876D-0C4398EF05A4}"/>
          </ac:spMkLst>
        </pc:spChg>
        <pc:picChg chg="add mod">
          <ac:chgData name="David Forcier" userId="f593231f8a2f9321" providerId="LiveId" clId="{EEE58294-FF97-400A-ADB3-B8F94A737BB1}" dt="2022-03-14T00:35:29.512" v="29008" actId="1076"/>
          <ac:picMkLst>
            <pc:docMk/>
            <pc:sldMk cId="2007908419" sldId="295"/>
            <ac:picMk id="5" creationId="{B1B07756-ADA9-4E50-95A9-86216DA8AA5A}"/>
          </ac:picMkLst>
        </pc:picChg>
        <pc:picChg chg="del">
          <ac:chgData name="David Forcier" userId="f593231f8a2f9321" providerId="LiveId" clId="{EEE58294-FF97-400A-ADB3-B8F94A737BB1}" dt="2022-02-23T05:31:31.003" v="6120" actId="478"/>
          <ac:picMkLst>
            <pc:docMk/>
            <pc:sldMk cId="2007908419" sldId="295"/>
            <ac:picMk id="9" creationId="{BA232171-7E83-4D06-BFFA-4983E275ABF8}"/>
          </ac:picMkLst>
        </pc:picChg>
      </pc:sldChg>
      <pc:sldChg chg="addSp delSp modSp add mod modClrScheme chgLayout">
        <pc:chgData name="David Forcier" userId="f593231f8a2f9321" providerId="LiveId" clId="{EEE58294-FF97-400A-ADB3-B8F94A737BB1}" dt="2022-03-14T00:35:51.046" v="29013" actId="1076"/>
        <pc:sldMkLst>
          <pc:docMk/>
          <pc:sldMk cId="284119542" sldId="296"/>
        </pc:sldMkLst>
        <pc:spChg chg="mod ord">
          <ac:chgData name="David Forcier" userId="f593231f8a2f9321" providerId="LiveId" clId="{EEE58294-FF97-400A-ADB3-B8F94A737BB1}" dt="2022-03-14T00:35:39.946" v="29010" actId="700"/>
          <ac:spMkLst>
            <pc:docMk/>
            <pc:sldMk cId="284119542" sldId="296"/>
            <ac:spMk id="2" creationId="{670241D0-732F-4F84-8F21-3BE8CB431070}"/>
          </ac:spMkLst>
        </pc:spChg>
        <pc:spChg chg="mod ord">
          <ac:chgData name="David Forcier" userId="f593231f8a2f9321" providerId="LiveId" clId="{EEE58294-FF97-400A-ADB3-B8F94A737BB1}" dt="2022-03-14T00:35:39.946" v="29010" actId="700"/>
          <ac:spMkLst>
            <pc:docMk/>
            <pc:sldMk cId="284119542" sldId="296"/>
            <ac:spMk id="3" creationId="{DD01E4ED-5BFE-426E-A1AB-65FB2BA05831}"/>
          </ac:spMkLst>
        </pc:spChg>
        <pc:spChg chg="add del mod">
          <ac:chgData name="David Forcier" userId="f593231f8a2f9321" providerId="LiveId" clId="{EEE58294-FF97-400A-ADB3-B8F94A737BB1}" dt="2022-03-14T00:35:36.281" v="29009"/>
          <ac:spMkLst>
            <pc:docMk/>
            <pc:sldMk cId="284119542" sldId="296"/>
            <ac:spMk id="4" creationId="{43132427-4567-45E1-BB60-791C2FC4F3B4}"/>
          </ac:spMkLst>
        </pc:spChg>
        <pc:spChg chg="add mod">
          <ac:chgData name="David Forcier" userId="f593231f8a2f9321" providerId="LiveId" clId="{EEE58294-FF97-400A-ADB3-B8F94A737BB1}" dt="2022-03-07T00:56:34.319" v="16261"/>
          <ac:spMkLst>
            <pc:docMk/>
            <pc:sldMk cId="284119542" sldId="296"/>
            <ac:spMk id="5" creationId="{C1DD5DAE-DB8B-4B11-9606-BA0CEAC4871D}"/>
          </ac:spMkLst>
        </pc:spChg>
        <pc:spChg chg="add del mod">
          <ac:chgData name="David Forcier" userId="f593231f8a2f9321" providerId="LiveId" clId="{EEE58294-FF97-400A-ADB3-B8F94A737BB1}" dt="2022-03-14T00:35:36.281" v="29009"/>
          <ac:spMkLst>
            <pc:docMk/>
            <pc:sldMk cId="284119542" sldId="296"/>
            <ac:spMk id="7" creationId="{D40359D0-6564-4F2E-AD84-AB6D25C38386}"/>
          </ac:spMkLst>
        </pc:spChg>
        <pc:spChg chg="add del mod">
          <ac:chgData name="David Forcier" userId="f593231f8a2f9321" providerId="LiveId" clId="{EEE58294-FF97-400A-ADB3-B8F94A737BB1}" dt="2022-03-14T00:35:39.946" v="29010" actId="700"/>
          <ac:spMkLst>
            <pc:docMk/>
            <pc:sldMk cId="284119542" sldId="296"/>
            <ac:spMk id="8" creationId="{6572A311-2897-46BB-9945-8BE4450D0A5E}"/>
          </ac:spMkLst>
        </pc:spChg>
        <pc:picChg chg="del">
          <ac:chgData name="David Forcier" userId="f593231f8a2f9321" providerId="LiveId" clId="{EEE58294-FF97-400A-ADB3-B8F94A737BB1}" dt="2022-02-23T05:32:26.984" v="6231" actId="478"/>
          <ac:picMkLst>
            <pc:docMk/>
            <pc:sldMk cId="284119542" sldId="296"/>
            <ac:picMk id="5" creationId="{B1B07756-ADA9-4E50-95A9-86216DA8AA5A}"/>
          </ac:picMkLst>
        </pc:picChg>
        <pc:picChg chg="add mod modCrop">
          <ac:chgData name="David Forcier" userId="f593231f8a2f9321" providerId="LiveId" clId="{EEE58294-FF97-400A-ADB3-B8F94A737BB1}" dt="2022-03-14T00:35:51.046" v="29013" actId="1076"/>
          <ac:picMkLst>
            <pc:docMk/>
            <pc:sldMk cId="284119542" sldId="296"/>
            <ac:picMk id="6" creationId="{E0F2A30F-321E-4726-B577-2A0319DAE169}"/>
          </ac:picMkLst>
        </pc:picChg>
      </pc:sldChg>
      <pc:sldChg chg="addSp modSp new mod">
        <pc:chgData name="David Forcier" userId="f593231f8a2f9321" providerId="LiveId" clId="{EEE58294-FF97-400A-ADB3-B8F94A737BB1}" dt="2022-03-07T00:56:35.083" v="16262"/>
        <pc:sldMkLst>
          <pc:docMk/>
          <pc:sldMk cId="4009051929" sldId="297"/>
        </pc:sldMkLst>
        <pc:spChg chg="mod">
          <ac:chgData name="David Forcier" userId="f593231f8a2f9321" providerId="LiveId" clId="{EEE58294-FF97-400A-ADB3-B8F94A737BB1}" dt="2022-03-06T20:59:55.258" v="12189"/>
          <ac:spMkLst>
            <pc:docMk/>
            <pc:sldMk cId="4009051929" sldId="297"/>
            <ac:spMk id="2" creationId="{6D3C10EC-9B6A-4186-A605-691D5162A2C6}"/>
          </ac:spMkLst>
        </pc:spChg>
        <pc:spChg chg="mod">
          <ac:chgData name="David Forcier" userId="f593231f8a2f9321" providerId="LiveId" clId="{EEE58294-FF97-400A-ADB3-B8F94A737BB1}" dt="2022-03-06T23:36:08.191" v="13963" actId="15"/>
          <ac:spMkLst>
            <pc:docMk/>
            <pc:sldMk cId="4009051929" sldId="297"/>
            <ac:spMk id="3" creationId="{224ADEAD-BD24-42DD-A644-40C519CD98D6}"/>
          </ac:spMkLst>
        </pc:spChg>
        <pc:spChg chg="add mod">
          <ac:chgData name="David Forcier" userId="f593231f8a2f9321" providerId="LiveId" clId="{EEE58294-FF97-400A-ADB3-B8F94A737BB1}" dt="2022-03-07T00:56:35.083" v="16262"/>
          <ac:spMkLst>
            <pc:docMk/>
            <pc:sldMk cId="4009051929" sldId="297"/>
            <ac:spMk id="4" creationId="{61049A7D-F606-4ADC-9E1E-5AFFA369614E}"/>
          </ac:spMkLst>
        </pc:spChg>
      </pc:sldChg>
      <pc:sldChg chg="modSp new del mod">
        <pc:chgData name="David Forcier" userId="f593231f8a2f9321" providerId="LiveId" clId="{EEE58294-FF97-400A-ADB3-B8F94A737BB1}" dt="2022-03-06T23:36:11.348" v="13964" actId="47"/>
        <pc:sldMkLst>
          <pc:docMk/>
          <pc:sldMk cId="3744787811" sldId="298"/>
        </pc:sldMkLst>
        <pc:spChg chg="mod">
          <ac:chgData name="David Forcier" userId="f593231f8a2f9321" providerId="LiveId" clId="{EEE58294-FF97-400A-ADB3-B8F94A737BB1}" dt="2022-03-06T20:59:55.258" v="12189"/>
          <ac:spMkLst>
            <pc:docMk/>
            <pc:sldMk cId="3744787811" sldId="298"/>
            <ac:spMk id="2" creationId="{85785E83-AA2E-4C38-A0B8-5963189B45FB}"/>
          </ac:spMkLst>
        </pc:spChg>
        <pc:spChg chg="mod">
          <ac:chgData name="David Forcier" userId="f593231f8a2f9321" providerId="LiveId" clId="{EEE58294-FF97-400A-ADB3-B8F94A737BB1}" dt="2022-03-06T23:35:23.968" v="13862" actId="21"/>
          <ac:spMkLst>
            <pc:docMk/>
            <pc:sldMk cId="3744787811" sldId="298"/>
            <ac:spMk id="3" creationId="{9639CD9B-5F30-443F-9DFF-1E63EE4C0351}"/>
          </ac:spMkLst>
        </pc:spChg>
      </pc:sldChg>
      <pc:sldChg chg="addSp delSp modSp new mod chgLayout">
        <pc:chgData name="David Forcier" userId="f593231f8a2f9321" providerId="LiveId" clId="{EEE58294-FF97-400A-ADB3-B8F94A737BB1}" dt="2022-03-14T00:36:03.351" v="29015"/>
        <pc:sldMkLst>
          <pc:docMk/>
          <pc:sldMk cId="3793234456" sldId="299"/>
        </pc:sldMkLst>
        <pc:spChg chg="mod ord">
          <ac:chgData name="David Forcier" userId="f593231f8a2f9321" providerId="LiveId" clId="{EEE58294-FF97-400A-ADB3-B8F94A737BB1}" dt="2022-03-14T00:36:03.351" v="29015"/>
          <ac:spMkLst>
            <pc:docMk/>
            <pc:sldMk cId="3793234456" sldId="299"/>
            <ac:spMk id="2" creationId="{76145691-84D8-4A77-B990-6283EC46EAA8}"/>
          </ac:spMkLst>
        </pc:spChg>
        <pc:spChg chg="del mod">
          <ac:chgData name="David Forcier" userId="f593231f8a2f9321" providerId="LiveId" clId="{EEE58294-FF97-400A-ADB3-B8F94A737BB1}" dt="2022-03-14T00:36:01.953" v="29014" actId="700"/>
          <ac:spMkLst>
            <pc:docMk/>
            <pc:sldMk cId="3793234456" sldId="299"/>
            <ac:spMk id="3" creationId="{CC953458-C4DB-4ACC-A630-80B289A82BA2}"/>
          </ac:spMkLst>
        </pc:spChg>
        <pc:spChg chg="add del mod ord">
          <ac:chgData name="David Forcier" userId="f593231f8a2f9321" providerId="LiveId" clId="{EEE58294-FF97-400A-ADB3-B8F94A737BB1}" dt="2022-03-14T00:36:03.351" v="29015"/>
          <ac:spMkLst>
            <pc:docMk/>
            <pc:sldMk cId="3793234456" sldId="299"/>
            <ac:spMk id="4" creationId="{77E4A534-A63D-49BA-BFEB-D25EDB6F3F0A}"/>
          </ac:spMkLst>
        </pc:spChg>
        <pc:spChg chg="add del mod">
          <ac:chgData name="David Forcier" userId="f593231f8a2f9321" providerId="LiveId" clId="{EEE58294-FF97-400A-ADB3-B8F94A737BB1}" dt="2022-03-06T23:01:58.126" v="12596"/>
          <ac:spMkLst>
            <pc:docMk/>
            <pc:sldMk cId="3793234456" sldId="299"/>
            <ac:spMk id="4" creationId="{8AAEA308-C7AF-40D8-AEEA-A84922A15FB8}"/>
          </ac:spMkLst>
        </pc:spChg>
        <pc:spChg chg="add del mod">
          <ac:chgData name="David Forcier" userId="f593231f8a2f9321" providerId="LiveId" clId="{EEE58294-FF97-400A-ADB3-B8F94A737BB1}" dt="2022-03-14T00:36:03.351" v="29015"/>
          <ac:spMkLst>
            <pc:docMk/>
            <pc:sldMk cId="3793234456" sldId="299"/>
            <ac:spMk id="6" creationId="{E45F35EB-BF46-4D54-B0A6-E985E29134F8}"/>
          </ac:spMkLst>
        </pc:spChg>
        <pc:spChg chg="add del mod">
          <ac:chgData name="David Forcier" userId="f593231f8a2f9321" providerId="LiveId" clId="{EEE58294-FF97-400A-ADB3-B8F94A737BB1}" dt="2022-03-06T23:01:58.126" v="12596"/>
          <ac:spMkLst>
            <pc:docMk/>
            <pc:sldMk cId="3793234456" sldId="299"/>
            <ac:spMk id="6" creationId="{E7D28485-8320-4DDF-98DC-01205D9708BA}"/>
          </ac:spMkLst>
        </pc:spChg>
        <pc:spChg chg="add mod">
          <ac:chgData name="David Forcier" userId="f593231f8a2f9321" providerId="LiveId" clId="{EEE58294-FF97-400A-ADB3-B8F94A737BB1}" dt="2022-03-07T00:56:36.688" v="16263"/>
          <ac:spMkLst>
            <pc:docMk/>
            <pc:sldMk cId="3793234456" sldId="299"/>
            <ac:spMk id="7" creationId="{2B38DA0F-4F3B-4D56-A486-7E7E8600803F}"/>
          </ac:spMkLst>
        </pc:spChg>
        <pc:spChg chg="add mod">
          <ac:chgData name="David Forcier" userId="f593231f8a2f9321" providerId="LiveId" clId="{EEE58294-FF97-400A-ADB3-B8F94A737BB1}" dt="2022-03-14T00:36:03.351" v="29015"/>
          <ac:spMkLst>
            <pc:docMk/>
            <pc:sldMk cId="3793234456" sldId="299"/>
            <ac:spMk id="8" creationId="{737D4E24-F03A-4999-989F-4BFDEAD95207}"/>
          </ac:spMkLst>
        </pc:spChg>
        <pc:picChg chg="add mod">
          <ac:chgData name="David Forcier" userId="f593231f8a2f9321" providerId="LiveId" clId="{EEE58294-FF97-400A-ADB3-B8F94A737BB1}" dt="2022-03-06T23:02:29.694" v="12601" actId="14100"/>
          <ac:picMkLst>
            <pc:docMk/>
            <pc:sldMk cId="3793234456" sldId="299"/>
            <ac:picMk id="5" creationId="{3B19C8ED-6C00-46BA-ADEE-84679891C35A}"/>
          </ac:picMkLst>
        </pc:picChg>
      </pc:sldChg>
      <pc:sldChg chg="addSp delSp modSp new mod modClrScheme chgLayout">
        <pc:chgData name="David Forcier" userId="f593231f8a2f9321" providerId="LiveId" clId="{EEE58294-FF97-400A-ADB3-B8F94A737BB1}" dt="2022-03-07T00:56:37.419" v="16264"/>
        <pc:sldMkLst>
          <pc:docMk/>
          <pc:sldMk cId="3881352341" sldId="300"/>
        </pc:sldMkLst>
        <pc:spChg chg="add del mod">
          <ac:chgData name="David Forcier" userId="f593231f8a2f9321" providerId="LiveId" clId="{EEE58294-FF97-400A-ADB3-B8F94A737BB1}" dt="2022-03-06T23:02:37.408" v="12602"/>
          <ac:spMkLst>
            <pc:docMk/>
            <pc:sldMk cId="3881352341" sldId="300"/>
            <ac:spMk id="2" creationId="{7765CCB1-2E97-49DC-B6B2-D6B8AF18BD99}"/>
          </ac:spMkLst>
        </pc:spChg>
        <pc:spChg chg="del">
          <ac:chgData name="David Forcier" userId="f593231f8a2f9321" providerId="LiveId" clId="{EEE58294-FF97-400A-ADB3-B8F94A737BB1}" dt="2022-02-24T03:35:16.612" v="6862" actId="26606"/>
          <ac:spMkLst>
            <pc:docMk/>
            <pc:sldMk cId="3881352341" sldId="300"/>
            <ac:spMk id="2" creationId="{E502B626-297E-4912-AD40-F18C741C890B}"/>
          </ac:spMkLst>
        </pc:spChg>
        <pc:spChg chg="add del mod">
          <ac:chgData name="David Forcier" userId="f593231f8a2f9321" providerId="LiveId" clId="{EEE58294-FF97-400A-ADB3-B8F94A737BB1}" dt="2022-03-06T23:02:37.408" v="12602"/>
          <ac:spMkLst>
            <pc:docMk/>
            <pc:sldMk cId="3881352341" sldId="300"/>
            <ac:spMk id="3" creationId="{DB69BD9A-8B9E-4601-BFCA-D2244481E124}"/>
          </ac:spMkLst>
        </pc:spChg>
        <pc:spChg chg="del">
          <ac:chgData name="David Forcier" userId="f593231f8a2f9321" providerId="LiveId" clId="{EEE58294-FF97-400A-ADB3-B8F94A737BB1}" dt="2022-02-24T03:35:16.612" v="6862" actId="26606"/>
          <ac:spMkLst>
            <pc:docMk/>
            <pc:sldMk cId="3881352341" sldId="300"/>
            <ac:spMk id="3" creationId="{E7750DCA-1379-4955-8696-9847C39AD77C}"/>
          </ac:spMkLst>
        </pc:spChg>
        <pc:spChg chg="add mod">
          <ac:chgData name="David Forcier" userId="f593231f8a2f9321" providerId="LiveId" clId="{EEE58294-FF97-400A-ADB3-B8F94A737BB1}" dt="2022-03-06T23:02:37.408" v="12602"/>
          <ac:spMkLst>
            <pc:docMk/>
            <pc:sldMk cId="3881352341" sldId="300"/>
            <ac:spMk id="4" creationId="{6040A91A-0D63-4F20-B805-DA8D730562D5}"/>
          </ac:spMkLst>
        </pc:spChg>
        <pc:spChg chg="add mod">
          <ac:chgData name="David Forcier" userId="f593231f8a2f9321" providerId="LiveId" clId="{EEE58294-FF97-400A-ADB3-B8F94A737BB1}" dt="2022-03-07T00:56:37.419" v="16264"/>
          <ac:spMkLst>
            <pc:docMk/>
            <pc:sldMk cId="3881352341" sldId="300"/>
            <ac:spMk id="8" creationId="{C61FC899-AE82-4577-B8FE-07943FCF50E6}"/>
          </ac:spMkLst>
        </pc:spChg>
        <pc:spChg chg="add mod">
          <ac:chgData name="David Forcier" userId="f593231f8a2f9321" providerId="LiveId" clId="{EEE58294-FF97-400A-ADB3-B8F94A737BB1}" dt="2022-03-06T23:36:21.010" v="13981"/>
          <ac:spMkLst>
            <pc:docMk/>
            <pc:sldMk cId="3881352341" sldId="300"/>
            <ac:spMk id="10" creationId="{82011C8F-3CFE-47A8-BFDF-2E9A57C38376}"/>
          </ac:spMkLst>
        </pc:spChg>
        <pc:spChg chg="add mod">
          <ac:chgData name="David Forcier" userId="f593231f8a2f9321" providerId="LiveId" clId="{EEE58294-FF97-400A-ADB3-B8F94A737BB1}" dt="2022-03-06T23:02:37.408" v="12602"/>
          <ac:spMkLst>
            <pc:docMk/>
            <pc:sldMk cId="3881352341" sldId="300"/>
            <ac:spMk id="12" creationId="{7DBCF30F-8A3C-45CD-AC25-2BBDB7747981}"/>
          </ac:spMkLst>
        </pc:spChg>
        <pc:picChg chg="add mod modCrop">
          <ac:chgData name="David Forcier" userId="f593231f8a2f9321" providerId="LiveId" clId="{EEE58294-FF97-400A-ADB3-B8F94A737BB1}" dt="2022-03-06T23:03:04.614" v="12608" actId="14100"/>
          <ac:picMkLst>
            <pc:docMk/>
            <pc:sldMk cId="3881352341" sldId="300"/>
            <ac:picMk id="5" creationId="{C7149BC9-4C01-408E-916A-65BB92F5F618}"/>
          </ac:picMkLst>
        </pc:picChg>
      </pc:sldChg>
      <pc:sldChg chg="addSp delSp modSp new mod modClrScheme chgLayout modNotesTx">
        <pc:chgData name="David Forcier" userId="f593231f8a2f9321" providerId="LiveId" clId="{EEE58294-FF97-400A-ADB3-B8F94A737BB1}" dt="2022-03-14T00:36:26.885" v="29017" actId="27636"/>
        <pc:sldMkLst>
          <pc:docMk/>
          <pc:sldMk cId="2511042659" sldId="301"/>
        </pc:sldMkLst>
        <pc:spChg chg="mod ord">
          <ac:chgData name="David Forcier" userId="f593231f8a2f9321" providerId="LiveId" clId="{EEE58294-FF97-400A-ADB3-B8F94A737BB1}" dt="2022-03-14T00:36:26.856" v="29016"/>
          <ac:spMkLst>
            <pc:docMk/>
            <pc:sldMk cId="2511042659" sldId="301"/>
            <ac:spMk id="2" creationId="{A550BF62-DC06-4806-9A93-2ACE336EE7A4}"/>
          </ac:spMkLst>
        </pc:spChg>
        <pc:spChg chg="mod ord">
          <ac:chgData name="David Forcier" userId="f593231f8a2f9321" providerId="LiveId" clId="{EEE58294-FF97-400A-ADB3-B8F94A737BB1}" dt="2022-03-14T00:36:26.885" v="29017" actId="27636"/>
          <ac:spMkLst>
            <pc:docMk/>
            <pc:sldMk cId="2511042659" sldId="301"/>
            <ac:spMk id="3" creationId="{02421628-52A1-46CA-B139-D0FD67512ABC}"/>
          </ac:spMkLst>
        </pc:spChg>
        <pc:spChg chg="add del mod">
          <ac:chgData name="David Forcier" userId="f593231f8a2f9321" providerId="LiveId" clId="{EEE58294-FF97-400A-ADB3-B8F94A737BB1}" dt="2022-03-14T00:36:26.856" v="29016"/>
          <ac:spMkLst>
            <pc:docMk/>
            <pc:sldMk cId="2511042659" sldId="301"/>
            <ac:spMk id="4" creationId="{6F1FEB4A-9F65-4345-B4BF-73A6583AB375}"/>
          </ac:spMkLst>
        </pc:spChg>
        <pc:spChg chg="add del mod">
          <ac:chgData name="David Forcier" userId="f593231f8a2f9321" providerId="LiveId" clId="{EEE58294-FF97-400A-ADB3-B8F94A737BB1}" dt="2022-03-07T04:51:06.864" v="21695" actId="700"/>
          <ac:spMkLst>
            <pc:docMk/>
            <pc:sldMk cId="2511042659" sldId="301"/>
            <ac:spMk id="5" creationId="{42B3E8E0-FC72-485C-902D-D79B14F9B396}"/>
          </ac:spMkLst>
        </pc:spChg>
        <pc:spChg chg="add del mod">
          <ac:chgData name="David Forcier" userId="f593231f8a2f9321" providerId="LiveId" clId="{EEE58294-FF97-400A-ADB3-B8F94A737BB1}" dt="2022-03-14T00:36:26.856" v="29016"/>
          <ac:spMkLst>
            <pc:docMk/>
            <pc:sldMk cId="2511042659" sldId="301"/>
            <ac:spMk id="5" creationId="{F280EC97-F6D3-4A3A-9A6E-C1A95B353F5A}"/>
          </ac:spMkLst>
        </pc:spChg>
        <pc:spChg chg="add del mod">
          <ac:chgData name="David Forcier" userId="f593231f8a2f9321" providerId="LiveId" clId="{EEE58294-FF97-400A-ADB3-B8F94A737BB1}" dt="2022-02-24T04:29:35.262" v="7256" actId="22"/>
          <ac:spMkLst>
            <pc:docMk/>
            <pc:sldMk cId="2511042659" sldId="301"/>
            <ac:spMk id="8" creationId="{16DBA6BC-AE9A-4600-8869-7ACCBE30BC17}"/>
          </ac:spMkLst>
        </pc:spChg>
        <pc:spChg chg="add mod">
          <ac:chgData name="David Forcier" userId="f593231f8a2f9321" providerId="LiveId" clId="{EEE58294-FF97-400A-ADB3-B8F94A737BB1}" dt="2022-03-07T00:56:42.629" v="16277" actId="20577"/>
          <ac:spMkLst>
            <pc:docMk/>
            <pc:sldMk cId="2511042659" sldId="301"/>
            <ac:spMk id="8" creationId="{4450E3F1-6C3B-4DE2-BF95-F0C0A575CC01}"/>
          </ac:spMkLst>
        </pc:spChg>
        <pc:picChg chg="add del mod">
          <ac:chgData name="David Forcier" userId="f593231f8a2f9321" providerId="LiveId" clId="{EEE58294-FF97-400A-ADB3-B8F94A737BB1}" dt="2022-02-24T04:28:35.946" v="7250" actId="22"/>
          <ac:picMkLst>
            <pc:docMk/>
            <pc:sldMk cId="2511042659" sldId="301"/>
            <ac:picMk id="5" creationId="{A6EC1723-C905-4577-9BDD-172E0369A469}"/>
          </ac:picMkLst>
        </pc:picChg>
        <pc:picChg chg="add del mod modCrop">
          <ac:chgData name="David Forcier" userId="f593231f8a2f9321" providerId="LiveId" clId="{EEE58294-FF97-400A-ADB3-B8F94A737BB1}" dt="2022-03-07T04:51:03.046" v="21694" actId="478"/>
          <ac:picMkLst>
            <pc:docMk/>
            <pc:sldMk cId="2511042659" sldId="301"/>
            <ac:picMk id="7" creationId="{0368D10B-1FA2-4385-ABAE-47638D9664C6}"/>
          </ac:picMkLst>
        </pc:picChg>
        <pc:picChg chg="add del mod">
          <ac:chgData name="David Forcier" userId="f593231f8a2f9321" providerId="LiveId" clId="{EEE58294-FF97-400A-ADB3-B8F94A737BB1}" dt="2022-02-24T04:29:29.067" v="7254" actId="478"/>
          <ac:picMkLst>
            <pc:docMk/>
            <pc:sldMk cId="2511042659" sldId="301"/>
            <ac:picMk id="7" creationId="{BE872AA3-6A78-470E-8B6B-C114EF5AFC0A}"/>
          </ac:picMkLst>
        </pc:picChg>
        <pc:picChg chg="add del mod ord">
          <ac:chgData name="David Forcier" userId="f593231f8a2f9321" providerId="LiveId" clId="{EEE58294-FF97-400A-ADB3-B8F94A737BB1}" dt="2022-03-06T23:04:00.098" v="12611" actId="478"/>
          <ac:picMkLst>
            <pc:docMk/>
            <pc:sldMk cId="2511042659" sldId="301"/>
            <ac:picMk id="10" creationId="{80985336-6132-4B36-963D-59C0239C6305}"/>
          </ac:picMkLst>
        </pc:picChg>
      </pc:sldChg>
      <pc:sldChg chg="new del">
        <pc:chgData name="David Forcier" userId="f593231f8a2f9321" providerId="LiveId" clId="{EEE58294-FF97-400A-ADB3-B8F94A737BB1}" dt="2022-02-24T04:33:33.333" v="7417" actId="680"/>
        <pc:sldMkLst>
          <pc:docMk/>
          <pc:sldMk cId="893610108" sldId="302"/>
        </pc:sldMkLst>
      </pc:sldChg>
      <pc:sldChg chg="addSp modSp new mod">
        <pc:chgData name="David Forcier" userId="f593231f8a2f9321" providerId="LiveId" clId="{EEE58294-FF97-400A-ADB3-B8F94A737BB1}" dt="2022-03-07T00:56:45.998" v="16278"/>
        <pc:sldMkLst>
          <pc:docMk/>
          <pc:sldMk cId="3361529361" sldId="302"/>
        </pc:sldMkLst>
        <pc:spChg chg="mod">
          <ac:chgData name="David Forcier" userId="f593231f8a2f9321" providerId="LiveId" clId="{EEE58294-FF97-400A-ADB3-B8F94A737BB1}" dt="2022-03-06T20:59:55.258" v="12189"/>
          <ac:spMkLst>
            <pc:docMk/>
            <pc:sldMk cId="3361529361" sldId="302"/>
            <ac:spMk id="2" creationId="{B7B1ABA4-79BE-410D-B763-0E21D63A5CC5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3361529361" sldId="302"/>
            <ac:spMk id="3" creationId="{DC772F11-1CBF-4134-B95F-66068B2762BE}"/>
          </ac:spMkLst>
        </pc:spChg>
        <pc:spChg chg="add mod">
          <ac:chgData name="David Forcier" userId="f593231f8a2f9321" providerId="LiveId" clId="{EEE58294-FF97-400A-ADB3-B8F94A737BB1}" dt="2022-03-07T00:56:45.998" v="16278"/>
          <ac:spMkLst>
            <pc:docMk/>
            <pc:sldMk cId="3361529361" sldId="302"/>
            <ac:spMk id="9" creationId="{F094BD2F-237C-42C9-82A5-9B3A62AB4B24}"/>
          </ac:spMkLst>
        </pc:spChg>
        <pc:grpChg chg="add mod">
          <ac:chgData name="David Forcier" userId="f593231f8a2f9321" providerId="LiveId" clId="{EEE58294-FF97-400A-ADB3-B8F94A737BB1}" dt="2022-03-06T23:50:30.603" v="14008" actId="1076"/>
          <ac:grpSpMkLst>
            <pc:docMk/>
            <pc:sldMk cId="3361529361" sldId="302"/>
            <ac:grpSpMk id="8" creationId="{B592A989-C0D7-46DA-8930-50D5B4EDAF45}"/>
          </ac:grpSpMkLst>
        </pc:grpChg>
        <pc:picChg chg="add mod">
          <ac:chgData name="David Forcier" userId="f593231f8a2f9321" providerId="LiveId" clId="{EEE58294-FF97-400A-ADB3-B8F94A737BB1}" dt="2022-03-06T23:50:18.206" v="14006" actId="164"/>
          <ac:picMkLst>
            <pc:docMk/>
            <pc:sldMk cId="3361529361" sldId="302"/>
            <ac:picMk id="4" creationId="{94C364DC-1CFE-4D10-BA8E-1BCDF9571BFA}"/>
          </ac:picMkLst>
        </pc:picChg>
        <pc:picChg chg="add mod">
          <ac:chgData name="David Forcier" userId="f593231f8a2f9321" providerId="LiveId" clId="{EEE58294-FF97-400A-ADB3-B8F94A737BB1}" dt="2022-03-06T23:50:18.206" v="14006" actId="164"/>
          <ac:picMkLst>
            <pc:docMk/>
            <pc:sldMk cId="3361529361" sldId="302"/>
            <ac:picMk id="5" creationId="{8BAE9C2D-80C4-488A-A7A2-24A71E7F557E}"/>
          </ac:picMkLst>
        </pc:picChg>
        <pc:picChg chg="add mod">
          <ac:chgData name="David Forcier" userId="f593231f8a2f9321" providerId="LiveId" clId="{EEE58294-FF97-400A-ADB3-B8F94A737BB1}" dt="2022-03-06T23:50:18.206" v="14006" actId="164"/>
          <ac:picMkLst>
            <pc:docMk/>
            <pc:sldMk cId="3361529361" sldId="302"/>
            <ac:picMk id="6" creationId="{714552A5-C42A-43CD-8119-69078616DB63}"/>
          </ac:picMkLst>
        </pc:picChg>
        <pc:picChg chg="add mod modCrop">
          <ac:chgData name="David Forcier" userId="f593231f8a2f9321" providerId="LiveId" clId="{EEE58294-FF97-400A-ADB3-B8F94A737BB1}" dt="2022-03-06T23:50:18.206" v="14006" actId="164"/>
          <ac:picMkLst>
            <pc:docMk/>
            <pc:sldMk cId="3361529361" sldId="302"/>
            <ac:picMk id="7" creationId="{ED572F9B-A71E-41D5-BD1E-88B3E309A874}"/>
          </ac:picMkLst>
        </pc:picChg>
      </pc:sldChg>
      <pc:sldChg chg="addSp delSp modSp new mod modClrScheme chgLayout">
        <pc:chgData name="David Forcier" userId="f593231f8a2f9321" providerId="LiveId" clId="{EEE58294-FF97-400A-ADB3-B8F94A737BB1}" dt="2022-03-07T04:57:57.333" v="22593" actId="20577"/>
        <pc:sldMkLst>
          <pc:docMk/>
          <pc:sldMk cId="234891329" sldId="303"/>
        </pc:sldMkLst>
        <pc:spChg chg="mod">
          <ac:chgData name="David Forcier" userId="f593231f8a2f9321" providerId="LiveId" clId="{EEE58294-FF97-400A-ADB3-B8F94A737BB1}" dt="2022-03-06T23:07:10.754" v="13000"/>
          <ac:spMkLst>
            <pc:docMk/>
            <pc:sldMk cId="234891329" sldId="303"/>
            <ac:spMk id="2" creationId="{E2F0D164-5225-43E1-82EC-6BD2B4B7BB12}"/>
          </ac:spMkLst>
        </pc:spChg>
        <pc:spChg chg="mod">
          <ac:chgData name="David Forcier" userId="f593231f8a2f9321" providerId="LiveId" clId="{EEE58294-FF97-400A-ADB3-B8F94A737BB1}" dt="2022-03-07T04:57:57.333" v="22593" actId="20577"/>
          <ac:spMkLst>
            <pc:docMk/>
            <pc:sldMk cId="234891329" sldId="303"/>
            <ac:spMk id="3" creationId="{810C0E1F-2F8B-4599-8264-DE15AB0CC7FF}"/>
          </ac:spMkLst>
        </pc:spChg>
        <pc:spChg chg="add del mod">
          <ac:chgData name="David Forcier" userId="f593231f8a2f9321" providerId="LiveId" clId="{EEE58294-FF97-400A-ADB3-B8F94A737BB1}" dt="2022-03-06T23:07:10.754" v="13000"/>
          <ac:spMkLst>
            <pc:docMk/>
            <pc:sldMk cId="234891329" sldId="303"/>
            <ac:spMk id="4" creationId="{7D91BDF2-94EF-4733-A620-BABE50FA1A2E}"/>
          </ac:spMkLst>
        </pc:spChg>
        <pc:spChg chg="add del mod">
          <ac:chgData name="David Forcier" userId="f593231f8a2f9321" providerId="LiveId" clId="{EEE58294-FF97-400A-ADB3-B8F94A737BB1}" dt="2022-03-06T23:07:10.754" v="13000"/>
          <ac:spMkLst>
            <pc:docMk/>
            <pc:sldMk cId="234891329" sldId="303"/>
            <ac:spMk id="6" creationId="{F5C5F71B-B59A-41C7-8EF6-A7BCD199687D}"/>
          </ac:spMkLst>
        </pc:spChg>
        <pc:spChg chg="add del mod">
          <ac:chgData name="David Forcier" userId="f593231f8a2f9321" providerId="LiveId" clId="{EEE58294-FF97-400A-ADB3-B8F94A737BB1}" dt="2022-03-06T23:07:17.374" v="13005" actId="478"/>
          <ac:spMkLst>
            <pc:docMk/>
            <pc:sldMk cId="234891329" sldId="303"/>
            <ac:spMk id="7" creationId="{8C5FE8B3-425E-4655-AD40-76296DE52507}"/>
          </ac:spMkLst>
        </pc:spChg>
        <pc:spChg chg="add mod">
          <ac:chgData name="David Forcier" userId="f593231f8a2f9321" providerId="LiveId" clId="{EEE58294-FF97-400A-ADB3-B8F94A737BB1}" dt="2022-03-07T00:56:46.808" v="16279"/>
          <ac:spMkLst>
            <pc:docMk/>
            <pc:sldMk cId="234891329" sldId="303"/>
            <ac:spMk id="8" creationId="{C54F2129-74D8-49AF-A8C7-058893087C7E}"/>
          </ac:spMkLst>
        </pc:spChg>
        <pc:picChg chg="add mod">
          <ac:chgData name="David Forcier" userId="f593231f8a2f9321" providerId="LiveId" clId="{EEE58294-FF97-400A-ADB3-B8F94A737BB1}" dt="2022-03-06T23:53:52.632" v="14010" actId="14100"/>
          <ac:picMkLst>
            <pc:docMk/>
            <pc:sldMk cId="234891329" sldId="303"/>
            <ac:picMk id="5" creationId="{8CF9DAA8-EBD6-46FD-ADEC-73B446B3ED4C}"/>
          </ac:picMkLst>
        </pc:picChg>
      </pc:sldChg>
      <pc:sldChg chg="addSp delSp modSp new mod modClrScheme chgLayout modNotesTx">
        <pc:chgData name="David Forcier" userId="f593231f8a2f9321" providerId="LiveId" clId="{EEE58294-FF97-400A-ADB3-B8F94A737BB1}" dt="2022-03-07T04:59:19.016" v="22698" actId="20577"/>
        <pc:sldMkLst>
          <pc:docMk/>
          <pc:sldMk cId="3163802909" sldId="304"/>
        </pc:sldMkLst>
        <pc:spChg chg="mod">
          <ac:chgData name="David Forcier" userId="f593231f8a2f9321" providerId="LiveId" clId="{EEE58294-FF97-400A-ADB3-B8F94A737BB1}" dt="2022-03-06T23:07:26.896" v="13006"/>
          <ac:spMkLst>
            <pc:docMk/>
            <pc:sldMk cId="3163802909" sldId="304"/>
            <ac:spMk id="2" creationId="{79FAFC54-7660-4041-A44E-DDDBA5AE067C}"/>
          </ac:spMkLst>
        </pc:spChg>
        <pc:spChg chg="mod">
          <ac:chgData name="David Forcier" userId="f593231f8a2f9321" providerId="LiveId" clId="{EEE58294-FF97-400A-ADB3-B8F94A737BB1}" dt="2022-03-06T23:07:26.896" v="13006"/>
          <ac:spMkLst>
            <pc:docMk/>
            <pc:sldMk cId="3163802909" sldId="304"/>
            <ac:spMk id="3" creationId="{F8395DC7-93A0-4BB4-9A5C-5F0451FF0469}"/>
          </ac:spMkLst>
        </pc:spChg>
        <pc:spChg chg="add del mod">
          <ac:chgData name="David Forcier" userId="f593231f8a2f9321" providerId="LiveId" clId="{EEE58294-FF97-400A-ADB3-B8F94A737BB1}" dt="2022-03-06T23:07:26.896" v="13006"/>
          <ac:spMkLst>
            <pc:docMk/>
            <pc:sldMk cId="3163802909" sldId="304"/>
            <ac:spMk id="5" creationId="{CAC12608-6D63-488D-89DA-0035FC937871}"/>
          </ac:spMkLst>
        </pc:spChg>
        <pc:spChg chg="add del mod">
          <ac:chgData name="David Forcier" userId="f593231f8a2f9321" providerId="LiveId" clId="{EEE58294-FF97-400A-ADB3-B8F94A737BB1}" dt="2022-03-06T23:07:26.896" v="13006"/>
          <ac:spMkLst>
            <pc:docMk/>
            <pc:sldMk cId="3163802909" sldId="304"/>
            <ac:spMk id="6" creationId="{F8849DC6-D282-4A07-B6CD-DD24AAD7707D}"/>
          </ac:spMkLst>
        </pc:spChg>
        <pc:spChg chg="add del mod">
          <ac:chgData name="David Forcier" userId="f593231f8a2f9321" providerId="LiveId" clId="{EEE58294-FF97-400A-ADB3-B8F94A737BB1}" dt="2022-03-06T23:07:32.280" v="13009" actId="478"/>
          <ac:spMkLst>
            <pc:docMk/>
            <pc:sldMk cId="3163802909" sldId="304"/>
            <ac:spMk id="7" creationId="{C8042F01-12DF-451C-B21D-EAB13405B81C}"/>
          </ac:spMkLst>
        </pc:spChg>
        <pc:spChg chg="add mod">
          <ac:chgData name="David Forcier" userId="f593231f8a2f9321" providerId="LiveId" clId="{EEE58294-FF97-400A-ADB3-B8F94A737BB1}" dt="2022-03-07T00:56:48.272" v="16280"/>
          <ac:spMkLst>
            <pc:docMk/>
            <pc:sldMk cId="3163802909" sldId="304"/>
            <ac:spMk id="8" creationId="{5099B58A-E158-4F7E-BF22-B4FF18E37F55}"/>
          </ac:spMkLst>
        </pc:spChg>
        <pc:picChg chg="add mod">
          <ac:chgData name="David Forcier" userId="f593231f8a2f9321" providerId="LiveId" clId="{EEE58294-FF97-400A-ADB3-B8F94A737BB1}" dt="2022-03-06T23:07:30.818" v="13008" actId="14100"/>
          <ac:picMkLst>
            <pc:docMk/>
            <pc:sldMk cId="3163802909" sldId="304"/>
            <ac:picMk id="4" creationId="{1841E937-E862-4E6E-B36D-A414533C7EF8}"/>
          </ac:picMkLst>
        </pc:picChg>
      </pc:sldChg>
      <pc:sldChg chg="addSp delSp modSp new mod modClrScheme chgLayout modNotesTx">
        <pc:chgData name="David Forcier" userId="f593231f8a2f9321" providerId="LiveId" clId="{EEE58294-FF97-400A-ADB3-B8F94A737BB1}" dt="2022-03-07T04:59:39.582" v="22720" actId="20577"/>
        <pc:sldMkLst>
          <pc:docMk/>
          <pc:sldMk cId="2653618008" sldId="305"/>
        </pc:sldMkLst>
        <pc:spChg chg="mod">
          <ac:chgData name="David Forcier" userId="f593231f8a2f9321" providerId="LiveId" clId="{EEE58294-FF97-400A-ADB3-B8F94A737BB1}" dt="2022-03-06T23:07:40.492" v="13010"/>
          <ac:spMkLst>
            <pc:docMk/>
            <pc:sldMk cId="2653618008" sldId="305"/>
            <ac:spMk id="2" creationId="{362B343D-0F6F-4ABF-B9D2-E984340DA5F9}"/>
          </ac:spMkLst>
        </pc:spChg>
        <pc:spChg chg="del">
          <ac:chgData name="David Forcier" userId="f593231f8a2f9321" providerId="LiveId" clId="{EEE58294-FF97-400A-ADB3-B8F94A737BB1}" dt="2022-02-24T05:11:49.102" v="8511" actId="26606"/>
          <ac:spMkLst>
            <pc:docMk/>
            <pc:sldMk cId="2653618008" sldId="305"/>
            <ac:spMk id="3" creationId="{3C98DCF1-E779-4CB4-BB95-C5A8351ADAC1}"/>
          </ac:spMkLst>
        </pc:spChg>
        <pc:spChg chg="add del mod">
          <ac:chgData name="David Forcier" userId="f593231f8a2f9321" providerId="LiveId" clId="{EEE58294-FF97-400A-ADB3-B8F94A737BB1}" dt="2022-03-06T23:07:40.492" v="13010"/>
          <ac:spMkLst>
            <pc:docMk/>
            <pc:sldMk cId="2653618008" sldId="305"/>
            <ac:spMk id="3" creationId="{78CDFE96-B58D-4E19-97BA-4F31D365F54A}"/>
          </ac:spMkLst>
        </pc:spChg>
        <pc:spChg chg="add del mod">
          <ac:chgData name="David Forcier" userId="f593231f8a2f9321" providerId="LiveId" clId="{EEE58294-FF97-400A-ADB3-B8F94A737BB1}" dt="2022-03-06T23:07:40.492" v="13010"/>
          <ac:spMkLst>
            <pc:docMk/>
            <pc:sldMk cId="2653618008" sldId="305"/>
            <ac:spMk id="5" creationId="{6EB747C2-437E-4258-BA6C-62E3912C73DE}"/>
          </ac:spMkLst>
        </pc:spChg>
        <pc:spChg chg="add del mod">
          <ac:chgData name="David Forcier" userId="f593231f8a2f9321" providerId="LiveId" clId="{EEE58294-FF97-400A-ADB3-B8F94A737BB1}" dt="2022-03-06T23:07:48.446" v="13013" actId="478"/>
          <ac:spMkLst>
            <pc:docMk/>
            <pc:sldMk cId="2653618008" sldId="305"/>
            <ac:spMk id="6" creationId="{5138FA35-67D1-4BB8-8672-3062EFD57637}"/>
          </ac:spMkLst>
        </pc:spChg>
        <pc:spChg chg="add mod">
          <ac:chgData name="David Forcier" userId="f593231f8a2f9321" providerId="LiveId" clId="{EEE58294-FF97-400A-ADB3-B8F94A737BB1}" dt="2022-03-07T00:56:48.874" v="16281"/>
          <ac:spMkLst>
            <pc:docMk/>
            <pc:sldMk cId="2653618008" sldId="305"/>
            <ac:spMk id="8" creationId="{85A21DFF-0718-46A2-93A2-E06AC53168CB}"/>
          </ac:spMkLst>
        </pc:spChg>
        <pc:spChg chg="add mod">
          <ac:chgData name="David Forcier" userId="f593231f8a2f9321" providerId="LiveId" clId="{EEE58294-FF97-400A-ADB3-B8F94A737BB1}" dt="2022-03-06T23:54:33.477" v="14025" actId="6549"/>
          <ac:spMkLst>
            <pc:docMk/>
            <pc:sldMk cId="2653618008" sldId="305"/>
            <ac:spMk id="9" creationId="{7538AB1B-28D5-4091-939F-211B57A4C08F}"/>
          </ac:spMkLst>
        </pc:spChg>
        <pc:picChg chg="add mod">
          <ac:chgData name="David Forcier" userId="f593231f8a2f9321" providerId="LiveId" clId="{EEE58294-FF97-400A-ADB3-B8F94A737BB1}" dt="2022-03-06T23:07:44.858" v="13012" actId="14100"/>
          <ac:picMkLst>
            <pc:docMk/>
            <pc:sldMk cId="2653618008" sldId="305"/>
            <ac:picMk id="4" creationId="{E651E22C-6526-4D10-BCA8-0BCDF24394AE}"/>
          </ac:picMkLst>
        </pc:picChg>
      </pc:sldChg>
      <pc:sldChg chg="addSp delSp modSp new mod modNotesTx">
        <pc:chgData name="David Forcier" userId="f593231f8a2f9321" providerId="LiveId" clId="{EEE58294-FF97-400A-ADB3-B8F94A737BB1}" dt="2022-03-07T05:00:08.183" v="22831" actId="20577"/>
        <pc:sldMkLst>
          <pc:docMk/>
          <pc:sldMk cId="3768178938" sldId="306"/>
        </pc:sldMkLst>
        <pc:spChg chg="add del mod">
          <ac:chgData name="David Forcier" userId="f593231f8a2f9321" providerId="LiveId" clId="{EEE58294-FF97-400A-ADB3-B8F94A737BB1}" dt="2022-03-06T23:07:57.446" v="13014"/>
          <ac:spMkLst>
            <pc:docMk/>
            <pc:sldMk cId="3768178938" sldId="306"/>
            <ac:spMk id="2" creationId="{65F11768-5339-4FD8-A25D-D40E9F5460E9}"/>
          </ac:spMkLst>
        </pc:spChg>
        <pc:spChg chg="add del mod">
          <ac:chgData name="David Forcier" userId="f593231f8a2f9321" providerId="LiveId" clId="{EEE58294-FF97-400A-ADB3-B8F94A737BB1}" dt="2022-03-07T00:06:49.362" v="15300" actId="20577"/>
          <ac:spMkLst>
            <pc:docMk/>
            <pc:sldMk cId="3768178938" sldId="306"/>
            <ac:spMk id="3" creationId="{9A37FF5E-DB19-43FA-89E0-71F3AAA47A50}"/>
          </ac:spMkLst>
        </pc:spChg>
        <pc:spChg chg="del">
          <ac:chgData name="David Forcier" userId="f593231f8a2f9321" providerId="LiveId" clId="{EEE58294-FF97-400A-ADB3-B8F94A737BB1}" dt="2022-02-24T05:15:51.271" v="9276"/>
          <ac:spMkLst>
            <pc:docMk/>
            <pc:sldMk cId="3768178938" sldId="306"/>
            <ac:spMk id="4" creationId="{031642D2-61FE-4877-A0CC-D9A66FF1C365}"/>
          </ac:spMkLst>
        </pc:spChg>
        <pc:spChg chg="add del mod">
          <ac:chgData name="David Forcier" userId="f593231f8a2f9321" providerId="LiveId" clId="{EEE58294-FF97-400A-ADB3-B8F94A737BB1}" dt="2022-03-06T23:07:57.446" v="13014"/>
          <ac:spMkLst>
            <pc:docMk/>
            <pc:sldMk cId="3768178938" sldId="306"/>
            <ac:spMk id="4" creationId="{04AAB843-6AA9-4E37-A2FA-CA7B18812240}"/>
          </ac:spMkLst>
        </pc:spChg>
        <pc:spChg chg="add del mod">
          <ac:chgData name="David Forcier" userId="f593231f8a2f9321" providerId="LiveId" clId="{EEE58294-FF97-400A-ADB3-B8F94A737BB1}" dt="2022-03-06T23:07:57.446" v="13014"/>
          <ac:spMkLst>
            <pc:docMk/>
            <pc:sldMk cId="3768178938" sldId="306"/>
            <ac:spMk id="6" creationId="{25AFDCDE-2170-48EA-83E3-8AA4216BDDB4}"/>
          </ac:spMkLst>
        </pc:spChg>
        <pc:spChg chg="add del mod">
          <ac:chgData name="David Forcier" userId="f593231f8a2f9321" providerId="LiveId" clId="{EEE58294-FF97-400A-ADB3-B8F94A737BB1}" dt="2022-03-06T23:07:57.446" v="13014"/>
          <ac:spMkLst>
            <pc:docMk/>
            <pc:sldMk cId="3768178938" sldId="306"/>
            <ac:spMk id="7" creationId="{91212AC3-9E8E-4898-9C3A-09323836B90A}"/>
          </ac:spMkLst>
        </pc:spChg>
        <pc:spChg chg="add mod">
          <ac:chgData name="David Forcier" userId="f593231f8a2f9321" providerId="LiveId" clId="{EEE58294-FF97-400A-ADB3-B8F94A737BB1}" dt="2022-03-07T00:56:49.468" v="16282"/>
          <ac:spMkLst>
            <pc:docMk/>
            <pc:sldMk cId="3768178938" sldId="306"/>
            <ac:spMk id="8" creationId="{39FE18AD-95EB-4F05-9132-5B655B5C6956}"/>
          </ac:spMkLst>
        </pc:spChg>
        <pc:spChg chg="add del">
          <ac:chgData name="David Forcier" userId="f593231f8a2f9321" providerId="LiveId" clId="{EEE58294-FF97-400A-ADB3-B8F94A737BB1}" dt="2022-02-24T05:16:00.025" v="9278" actId="26606"/>
          <ac:spMkLst>
            <pc:docMk/>
            <pc:sldMk cId="3768178938" sldId="306"/>
            <ac:spMk id="10" creationId="{4FD88724-E699-4989-97E6-5354419FA5AF}"/>
          </ac:spMkLst>
        </pc:spChg>
        <pc:spChg chg="add del">
          <ac:chgData name="David Forcier" userId="f593231f8a2f9321" providerId="LiveId" clId="{EEE58294-FF97-400A-ADB3-B8F94A737BB1}" dt="2022-02-24T05:16:00.025" v="9278" actId="26606"/>
          <ac:spMkLst>
            <pc:docMk/>
            <pc:sldMk cId="3768178938" sldId="306"/>
            <ac:spMk id="12" creationId="{F73FA4A1-2C32-4D7C-996D-E1F05CD9D5A0}"/>
          </ac:spMkLst>
        </pc:spChg>
        <pc:picChg chg="add mod">
          <ac:chgData name="David Forcier" userId="f593231f8a2f9321" providerId="LiveId" clId="{EEE58294-FF97-400A-ADB3-B8F94A737BB1}" dt="2022-03-06T23:08:03.018" v="13016" actId="14100"/>
          <ac:picMkLst>
            <pc:docMk/>
            <pc:sldMk cId="3768178938" sldId="306"/>
            <ac:picMk id="5" creationId="{B1C44969-0FC0-412A-BC70-3ED23EFA1D01}"/>
          </ac:picMkLst>
        </pc:picChg>
      </pc:sldChg>
      <pc:sldChg chg="addSp modSp new mod">
        <pc:chgData name="David Forcier" userId="f593231f8a2f9321" providerId="LiveId" clId="{EEE58294-FF97-400A-ADB3-B8F94A737BB1}" dt="2022-03-07T00:56:50.153" v="16283"/>
        <pc:sldMkLst>
          <pc:docMk/>
          <pc:sldMk cId="962707789" sldId="307"/>
        </pc:sldMkLst>
        <pc:spChg chg="mod">
          <ac:chgData name="David Forcier" userId="f593231f8a2f9321" providerId="LiveId" clId="{EEE58294-FF97-400A-ADB3-B8F94A737BB1}" dt="2022-03-06T20:59:55.258" v="12189"/>
          <ac:spMkLst>
            <pc:docMk/>
            <pc:sldMk cId="962707789" sldId="307"/>
            <ac:spMk id="2" creationId="{8C0D3E92-A03F-4517-91D7-3E5837E9F8EB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962707789" sldId="307"/>
            <ac:spMk id="3" creationId="{34930E32-BBB7-4875-8033-0C699E771586}"/>
          </ac:spMkLst>
        </pc:spChg>
        <pc:spChg chg="add mod">
          <ac:chgData name="David Forcier" userId="f593231f8a2f9321" providerId="LiveId" clId="{EEE58294-FF97-400A-ADB3-B8F94A737BB1}" dt="2022-03-07T00:56:50.153" v="16283"/>
          <ac:spMkLst>
            <pc:docMk/>
            <pc:sldMk cId="962707789" sldId="307"/>
            <ac:spMk id="4" creationId="{754CD291-FFBB-4336-B513-C8627172238E}"/>
          </ac:spMkLst>
        </pc:spChg>
      </pc:sldChg>
      <pc:sldChg chg="modSp add del">
        <pc:chgData name="David Forcier" userId="f593231f8a2f9321" providerId="LiveId" clId="{EEE58294-FF97-400A-ADB3-B8F94A737BB1}" dt="2022-03-06T20:28:55.867" v="11732" actId="47"/>
        <pc:sldMkLst>
          <pc:docMk/>
          <pc:sldMk cId="3154272761" sldId="308"/>
        </pc:sldMkLst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3154272761" sldId="308"/>
            <ac:spMk id="2" creationId="{43E7B7A2-A035-4954-B263-B61A17F0BF84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3154272761" sldId="308"/>
            <ac:spMk id="3" creationId="{F67771BB-899E-41E0-AD01-649C8A8524E2}"/>
          </ac:spMkLst>
        </pc:spChg>
      </pc:sldChg>
      <pc:sldChg chg="addSp modSp new mod">
        <pc:chgData name="David Forcier" userId="f593231f8a2f9321" providerId="LiveId" clId="{EEE58294-FF97-400A-ADB3-B8F94A737BB1}" dt="2022-03-07T05:01:12.901" v="22845" actId="20577"/>
        <pc:sldMkLst>
          <pc:docMk/>
          <pc:sldMk cId="430512454" sldId="309"/>
        </pc:sldMkLst>
        <pc:spChg chg="mod">
          <ac:chgData name="David Forcier" userId="f593231f8a2f9321" providerId="LiveId" clId="{EEE58294-FF97-400A-ADB3-B8F94A737BB1}" dt="2022-03-06T20:59:55.258" v="12189"/>
          <ac:spMkLst>
            <pc:docMk/>
            <pc:sldMk cId="430512454" sldId="309"/>
            <ac:spMk id="2" creationId="{303F4DE0-0DDE-4817-95A1-82CCB993C394}"/>
          </ac:spMkLst>
        </pc:spChg>
        <pc:spChg chg="mod">
          <ac:chgData name="David Forcier" userId="f593231f8a2f9321" providerId="LiveId" clId="{EEE58294-FF97-400A-ADB3-B8F94A737BB1}" dt="2022-03-07T05:01:12.901" v="22845" actId="20577"/>
          <ac:spMkLst>
            <pc:docMk/>
            <pc:sldMk cId="430512454" sldId="309"/>
            <ac:spMk id="3" creationId="{FBC99AFE-CC6F-4F87-BCF6-5AC19C1885FF}"/>
          </ac:spMkLst>
        </pc:spChg>
        <pc:spChg chg="add mod">
          <ac:chgData name="David Forcier" userId="f593231f8a2f9321" providerId="LiveId" clId="{EEE58294-FF97-400A-ADB3-B8F94A737BB1}" dt="2022-03-07T00:56:55.500" v="16294" actId="20577"/>
          <ac:spMkLst>
            <pc:docMk/>
            <pc:sldMk cId="430512454" sldId="309"/>
            <ac:spMk id="4" creationId="{DC4A48CB-C12A-4625-B1F7-A8D02B2BDB1E}"/>
          </ac:spMkLst>
        </pc:spChg>
      </pc:sldChg>
      <pc:sldChg chg="addSp modSp new mod modNotesTx">
        <pc:chgData name="David Forcier" userId="f593231f8a2f9321" providerId="LiveId" clId="{EEE58294-FF97-400A-ADB3-B8F94A737BB1}" dt="2022-03-07T05:01:45.232" v="22971" actId="20577"/>
        <pc:sldMkLst>
          <pc:docMk/>
          <pc:sldMk cId="1835436988" sldId="310"/>
        </pc:sldMkLst>
        <pc:spChg chg="mod">
          <ac:chgData name="David Forcier" userId="f593231f8a2f9321" providerId="LiveId" clId="{EEE58294-FF97-400A-ADB3-B8F94A737BB1}" dt="2022-03-06T20:59:55.258" v="12189"/>
          <ac:spMkLst>
            <pc:docMk/>
            <pc:sldMk cId="1835436988" sldId="310"/>
            <ac:spMk id="2" creationId="{B208C7FD-0094-47A9-9850-13102471143F}"/>
          </ac:spMkLst>
        </pc:spChg>
        <pc:spChg chg="mod">
          <ac:chgData name="David Forcier" userId="f593231f8a2f9321" providerId="LiveId" clId="{EEE58294-FF97-400A-ADB3-B8F94A737BB1}" dt="2022-03-06T20:22:52.355" v="11677"/>
          <ac:spMkLst>
            <pc:docMk/>
            <pc:sldMk cId="1835436988" sldId="310"/>
            <ac:spMk id="3" creationId="{AAB80A43-E536-4144-93DC-5021A65B0948}"/>
          </ac:spMkLst>
        </pc:spChg>
        <pc:spChg chg="add mod">
          <ac:chgData name="David Forcier" userId="f593231f8a2f9321" providerId="LiveId" clId="{EEE58294-FF97-400A-ADB3-B8F94A737BB1}" dt="2022-03-07T00:56:59.744" v="16295"/>
          <ac:spMkLst>
            <pc:docMk/>
            <pc:sldMk cId="1835436988" sldId="310"/>
            <ac:spMk id="4" creationId="{493AA38D-A486-4AFA-BB26-39360645BB9E}"/>
          </ac:spMkLst>
        </pc:spChg>
      </pc:sldChg>
      <pc:sldChg chg="addSp modSp new mod modNotesTx">
        <pc:chgData name="David Forcier" userId="f593231f8a2f9321" providerId="LiveId" clId="{EEE58294-FF97-400A-ADB3-B8F94A737BB1}" dt="2022-03-07T05:21:37.967" v="27056" actId="20577"/>
        <pc:sldMkLst>
          <pc:docMk/>
          <pc:sldMk cId="2507624056" sldId="311"/>
        </pc:sldMkLst>
        <pc:spChg chg="mod">
          <ac:chgData name="David Forcier" userId="f593231f8a2f9321" providerId="LiveId" clId="{EEE58294-FF97-400A-ADB3-B8F94A737BB1}" dt="2022-03-06T20:59:55.258" v="12189"/>
          <ac:spMkLst>
            <pc:docMk/>
            <pc:sldMk cId="2507624056" sldId="311"/>
            <ac:spMk id="2" creationId="{0AA0D15C-2179-4B8C-AE6A-7CE20BE354CD}"/>
          </ac:spMkLst>
        </pc:spChg>
        <pc:spChg chg="mod">
          <ac:chgData name="David Forcier" userId="f593231f8a2f9321" providerId="LiveId" clId="{EEE58294-FF97-400A-ADB3-B8F94A737BB1}" dt="2022-03-07T05:21:37.967" v="27056" actId="20577"/>
          <ac:spMkLst>
            <pc:docMk/>
            <pc:sldMk cId="2507624056" sldId="311"/>
            <ac:spMk id="3" creationId="{A0D9B9B6-AD6A-42B8-B7F8-7956751BB3EF}"/>
          </ac:spMkLst>
        </pc:spChg>
        <pc:spChg chg="add mod">
          <ac:chgData name="David Forcier" userId="f593231f8a2f9321" providerId="LiveId" clId="{EEE58294-FF97-400A-ADB3-B8F94A737BB1}" dt="2022-03-07T00:57:00.550" v="16296"/>
          <ac:spMkLst>
            <pc:docMk/>
            <pc:sldMk cId="2507624056" sldId="311"/>
            <ac:spMk id="4" creationId="{9FD7A94B-681F-4EC7-937D-B61B513F1DA2}"/>
          </ac:spMkLst>
        </pc:spChg>
      </pc:sldChg>
      <pc:sldChg chg="addSp delSp modSp new mod modNotesTx">
        <pc:chgData name="David Forcier" userId="f593231f8a2f9321" providerId="LiveId" clId="{EEE58294-FF97-400A-ADB3-B8F94A737BB1}" dt="2022-03-13T04:38:51.349" v="27879" actId="2"/>
        <pc:sldMkLst>
          <pc:docMk/>
          <pc:sldMk cId="1043042747" sldId="312"/>
        </pc:sldMkLst>
        <pc:spChg chg="mod">
          <ac:chgData name="David Forcier" userId="f593231f8a2f9321" providerId="LiveId" clId="{EEE58294-FF97-400A-ADB3-B8F94A737BB1}" dt="2022-03-06T23:10:15.870" v="13074"/>
          <ac:spMkLst>
            <pc:docMk/>
            <pc:sldMk cId="1043042747" sldId="312"/>
            <ac:spMk id="2" creationId="{8271A216-0A7B-4AD6-B66D-BFB9280A6790}"/>
          </ac:spMkLst>
        </pc:spChg>
        <pc:spChg chg="del">
          <ac:chgData name="David Forcier" userId="f593231f8a2f9321" providerId="LiveId" clId="{EEE58294-FF97-400A-ADB3-B8F94A737BB1}" dt="2022-03-06T06:07:44.498" v="11529" actId="478"/>
          <ac:spMkLst>
            <pc:docMk/>
            <pc:sldMk cId="1043042747" sldId="312"/>
            <ac:spMk id="3" creationId="{8345EBD9-29C4-49C5-B780-7A94B9613A6B}"/>
          </ac:spMkLst>
        </pc:spChg>
        <pc:spChg chg="add del mod">
          <ac:chgData name="David Forcier" userId="f593231f8a2f9321" providerId="LiveId" clId="{EEE58294-FF97-400A-ADB3-B8F94A737BB1}" dt="2022-03-06T23:10:15.870" v="13074"/>
          <ac:spMkLst>
            <pc:docMk/>
            <pc:sldMk cId="1043042747" sldId="312"/>
            <ac:spMk id="3" creationId="{8495E232-16F6-4C1E-8832-DF19E7530BE4}"/>
          </ac:spMkLst>
        </pc:spChg>
        <pc:spChg chg="add del mod">
          <ac:chgData name="David Forcier" userId="f593231f8a2f9321" providerId="LiveId" clId="{EEE58294-FF97-400A-ADB3-B8F94A737BB1}" dt="2022-03-06T23:10:38.368" v="13078" actId="478"/>
          <ac:spMkLst>
            <pc:docMk/>
            <pc:sldMk cId="1043042747" sldId="312"/>
            <ac:spMk id="4" creationId="{A2E633B4-E4CD-4BA2-8048-4753DC4C7B58}"/>
          </ac:spMkLst>
        </pc:spChg>
        <pc:spChg chg="add mod">
          <ac:chgData name="David Forcier" userId="f593231f8a2f9321" providerId="LiveId" clId="{EEE58294-FF97-400A-ADB3-B8F94A737BB1}" dt="2022-03-07T00:57:02.454" v="16298"/>
          <ac:spMkLst>
            <pc:docMk/>
            <pc:sldMk cId="1043042747" sldId="312"/>
            <ac:spMk id="6" creationId="{DE9BB660-6F4D-419C-A7A3-323F98D8D510}"/>
          </ac:spMkLst>
        </pc:spChg>
        <pc:picChg chg="add mod">
          <ac:chgData name="David Forcier" userId="f593231f8a2f9321" providerId="LiveId" clId="{EEE58294-FF97-400A-ADB3-B8F94A737BB1}" dt="2022-03-06T23:10:25.575" v="13076" actId="14100"/>
          <ac:picMkLst>
            <pc:docMk/>
            <pc:sldMk cId="1043042747" sldId="312"/>
            <ac:picMk id="5" creationId="{F9DFC667-EB69-41C9-9C58-0B7868AD9BE9}"/>
          </ac:picMkLst>
        </pc:picChg>
      </pc:sldChg>
      <pc:sldChg chg="addSp new del mod">
        <pc:chgData name="David Forcier" userId="f593231f8a2f9321" providerId="LiveId" clId="{EEE58294-FF97-400A-ADB3-B8F94A737BB1}" dt="2022-03-04T18:21:47.248" v="11390" actId="47"/>
        <pc:sldMkLst>
          <pc:docMk/>
          <pc:sldMk cId="607867218" sldId="313"/>
        </pc:sldMkLst>
        <pc:picChg chg="add">
          <ac:chgData name="David Forcier" userId="f593231f8a2f9321" providerId="LiveId" clId="{EEE58294-FF97-400A-ADB3-B8F94A737BB1}" dt="2022-03-04T18:20:47.806" v="11385" actId="22"/>
          <ac:picMkLst>
            <pc:docMk/>
            <pc:sldMk cId="607867218" sldId="313"/>
            <ac:picMk id="5" creationId="{E0705793-6448-4541-B183-2D351A69BC3E}"/>
          </ac:picMkLst>
        </pc:picChg>
      </pc:sldChg>
      <pc:sldChg chg="addSp delSp modSp new mod modNotesTx">
        <pc:chgData name="David Forcier" userId="f593231f8a2f9321" providerId="LiveId" clId="{EEE58294-FF97-400A-ADB3-B8F94A737BB1}" dt="2022-03-13T04:39:05.209" v="27881" actId="2"/>
        <pc:sldMkLst>
          <pc:docMk/>
          <pc:sldMk cId="1606107593" sldId="314"/>
        </pc:sldMkLst>
        <pc:spChg chg="add del mod">
          <ac:chgData name="David Forcier" userId="f593231f8a2f9321" providerId="LiveId" clId="{EEE58294-FF97-400A-ADB3-B8F94A737BB1}" dt="2022-03-06T23:10:56.144" v="13082"/>
          <ac:spMkLst>
            <pc:docMk/>
            <pc:sldMk cId="1606107593" sldId="314"/>
            <ac:spMk id="2" creationId="{4D9FB0B2-318E-44FF-9BD7-BF68DC083A6A}"/>
          </ac:spMkLst>
        </pc:spChg>
        <pc:spChg chg="del">
          <ac:chgData name="David Forcier" userId="f593231f8a2f9321" providerId="LiveId" clId="{EEE58294-FF97-400A-ADB3-B8F94A737BB1}" dt="2022-03-06T06:09:11.169" v="11572" actId="26606"/>
          <ac:spMkLst>
            <pc:docMk/>
            <pc:sldMk cId="1606107593" sldId="314"/>
            <ac:spMk id="2" creationId="{A3E13D60-4CBA-4066-BC62-E113E223360D}"/>
          </ac:spMkLst>
        </pc:spChg>
        <pc:spChg chg="add mod">
          <ac:chgData name="David Forcier" userId="f593231f8a2f9321" providerId="LiveId" clId="{EEE58294-FF97-400A-ADB3-B8F94A737BB1}" dt="2022-03-06T23:10:56.144" v="13082"/>
          <ac:spMkLst>
            <pc:docMk/>
            <pc:sldMk cId="1606107593" sldId="314"/>
            <ac:spMk id="3" creationId="{63A60819-4A31-4CE5-9FE7-08397CDE9C55}"/>
          </ac:spMkLst>
        </pc:spChg>
        <pc:spChg chg="del">
          <ac:chgData name="David Forcier" userId="f593231f8a2f9321" providerId="LiveId" clId="{EEE58294-FF97-400A-ADB3-B8F94A737BB1}" dt="2022-03-06T06:09:11.169" v="11572" actId="26606"/>
          <ac:spMkLst>
            <pc:docMk/>
            <pc:sldMk cId="1606107593" sldId="314"/>
            <ac:spMk id="3" creationId="{8EEEF1FE-6921-4F13-9083-A21C71D874AC}"/>
          </ac:spMkLst>
        </pc:spChg>
        <pc:spChg chg="add mod">
          <ac:chgData name="David Forcier" userId="f593231f8a2f9321" providerId="LiveId" clId="{EEE58294-FF97-400A-ADB3-B8F94A737BB1}" dt="2022-03-07T00:57:04.250" v="16300"/>
          <ac:spMkLst>
            <pc:docMk/>
            <pc:sldMk cId="1606107593" sldId="314"/>
            <ac:spMk id="6" creationId="{CD04FB1B-B0C4-476A-8C2F-417EEDEE3587}"/>
          </ac:spMkLst>
        </pc:spChg>
        <pc:spChg chg="add mod">
          <ac:chgData name="David Forcier" userId="f593231f8a2f9321" providerId="LiveId" clId="{EEE58294-FF97-400A-ADB3-B8F94A737BB1}" dt="2022-03-13T04:39:01.151" v="27880" actId="790"/>
          <ac:spMkLst>
            <pc:docMk/>
            <pc:sldMk cId="1606107593" sldId="314"/>
            <ac:spMk id="12" creationId="{DA745235-C9C1-4EEE-8678-857D06E6DAB0}"/>
          </ac:spMkLst>
        </pc:spChg>
        <pc:picChg chg="add del">
          <ac:chgData name="David Forcier" userId="f593231f8a2f9321" providerId="LiveId" clId="{EEE58294-FF97-400A-ADB3-B8F94A737BB1}" dt="2022-03-04T18:21:24.964" v="11388" actId="22"/>
          <ac:picMkLst>
            <pc:docMk/>
            <pc:sldMk cId="1606107593" sldId="314"/>
            <ac:picMk id="5" creationId="{51F066FC-B41F-4AE3-862F-A98DDE5193F1}"/>
          </ac:picMkLst>
        </pc:picChg>
        <pc:picChg chg="add mod">
          <ac:chgData name="David Forcier" userId="f593231f8a2f9321" providerId="LiveId" clId="{EEE58294-FF97-400A-ADB3-B8F94A737BB1}" dt="2022-03-06T23:10:59.231" v="13084" actId="14100"/>
          <ac:picMkLst>
            <pc:docMk/>
            <pc:sldMk cId="1606107593" sldId="314"/>
            <ac:picMk id="7" creationId="{AAB0DF1A-1983-44D7-BB30-97D1ED63F0C7}"/>
          </ac:picMkLst>
        </pc:picChg>
      </pc:sldChg>
      <pc:sldChg chg="addSp delSp modSp new mod ord modNotesTx">
        <pc:chgData name="David Forcier" userId="f593231f8a2f9321" providerId="LiveId" clId="{EEE58294-FF97-400A-ADB3-B8F94A737BB1}" dt="2022-03-07T05:07:19.526" v="23974" actId="20577"/>
        <pc:sldMkLst>
          <pc:docMk/>
          <pc:sldMk cId="673315622" sldId="315"/>
        </pc:sldMkLst>
        <pc:spChg chg="add del mod">
          <ac:chgData name="David Forcier" userId="f593231f8a2f9321" providerId="LiveId" clId="{EEE58294-FF97-400A-ADB3-B8F94A737BB1}" dt="2022-03-06T23:10:44.961" v="13079"/>
          <ac:spMkLst>
            <pc:docMk/>
            <pc:sldMk cId="673315622" sldId="315"/>
            <ac:spMk id="2" creationId="{49EDF1A8-0CF6-425B-B633-63C326D17BEF}"/>
          </ac:spMkLst>
        </pc:spChg>
        <pc:spChg chg="del">
          <ac:chgData name="David Forcier" userId="f593231f8a2f9321" providerId="LiveId" clId="{EEE58294-FF97-400A-ADB3-B8F94A737BB1}" dt="2022-03-06T06:08:54.596" v="11559" actId="26606"/>
          <ac:spMkLst>
            <pc:docMk/>
            <pc:sldMk cId="673315622" sldId="315"/>
            <ac:spMk id="2" creationId="{D4228A8C-F6C1-4B99-B11D-C20515046CA0}"/>
          </ac:spMkLst>
        </pc:spChg>
        <pc:spChg chg="add mod">
          <ac:chgData name="David Forcier" userId="f593231f8a2f9321" providerId="LiveId" clId="{EEE58294-FF97-400A-ADB3-B8F94A737BB1}" dt="2022-03-06T23:10:44.961" v="13079"/>
          <ac:spMkLst>
            <pc:docMk/>
            <pc:sldMk cId="673315622" sldId="315"/>
            <ac:spMk id="3" creationId="{34B86679-EDC3-442F-8AFB-A8865722DA68}"/>
          </ac:spMkLst>
        </pc:spChg>
        <pc:spChg chg="del">
          <ac:chgData name="David Forcier" userId="f593231f8a2f9321" providerId="LiveId" clId="{EEE58294-FF97-400A-ADB3-B8F94A737BB1}" dt="2022-03-06T06:08:54.596" v="11559" actId="26606"/>
          <ac:spMkLst>
            <pc:docMk/>
            <pc:sldMk cId="673315622" sldId="315"/>
            <ac:spMk id="3" creationId="{384E57F4-82F1-474A-A40D-0AAD885571F3}"/>
          </ac:spMkLst>
        </pc:spChg>
        <pc:spChg chg="add mod">
          <ac:chgData name="David Forcier" userId="f593231f8a2f9321" providerId="LiveId" clId="{EEE58294-FF97-400A-ADB3-B8F94A737BB1}" dt="2022-03-07T00:57:03.604" v="16299"/>
          <ac:spMkLst>
            <pc:docMk/>
            <pc:sldMk cId="673315622" sldId="315"/>
            <ac:spMk id="6" creationId="{FFABE703-CF10-43D3-B59A-770B8C0BC819}"/>
          </ac:spMkLst>
        </pc:spChg>
        <pc:spChg chg="add mod">
          <ac:chgData name="David Forcier" userId="f593231f8a2f9321" providerId="LiveId" clId="{EEE58294-FF97-400A-ADB3-B8F94A737BB1}" dt="2022-03-06T23:55:40.084" v="14037" actId="790"/>
          <ac:spMkLst>
            <pc:docMk/>
            <pc:sldMk cId="673315622" sldId="315"/>
            <ac:spMk id="10" creationId="{C70537B6-DAA7-49E7-95E9-118682427669}"/>
          </ac:spMkLst>
        </pc:spChg>
        <pc:picChg chg="add mod">
          <ac:chgData name="David Forcier" userId="f593231f8a2f9321" providerId="LiveId" clId="{EEE58294-FF97-400A-ADB3-B8F94A737BB1}" dt="2022-03-06T23:10:49.123" v="13081" actId="14100"/>
          <ac:picMkLst>
            <pc:docMk/>
            <pc:sldMk cId="673315622" sldId="315"/>
            <ac:picMk id="5" creationId="{3FBD69E9-C7BD-4724-BF84-B9037D323B54}"/>
          </ac:picMkLst>
        </pc:picChg>
      </pc:sldChg>
      <pc:sldChg chg="addSp delSp modSp new mod modAnim modNotesTx">
        <pc:chgData name="David Forcier" userId="f593231f8a2f9321" providerId="LiveId" clId="{EEE58294-FF97-400A-ADB3-B8F94A737BB1}" dt="2022-03-07T05:09:37.827" v="24527" actId="20577"/>
        <pc:sldMkLst>
          <pc:docMk/>
          <pc:sldMk cId="4193238389" sldId="316"/>
        </pc:sldMkLst>
        <pc:spChg chg="del">
          <ac:chgData name="David Forcier" userId="f593231f8a2f9321" providerId="LiveId" clId="{EEE58294-FF97-400A-ADB3-B8F94A737BB1}" dt="2022-03-06T06:09:28.124" v="11576" actId="26606"/>
          <ac:spMkLst>
            <pc:docMk/>
            <pc:sldMk cId="4193238389" sldId="316"/>
            <ac:spMk id="2" creationId="{8FDE0602-7949-4247-9D67-825C9F101960}"/>
          </ac:spMkLst>
        </pc:spChg>
        <pc:spChg chg="add del mod">
          <ac:chgData name="David Forcier" userId="f593231f8a2f9321" providerId="LiveId" clId="{EEE58294-FF97-400A-ADB3-B8F94A737BB1}" dt="2022-03-06T23:11:04.483" v="13085"/>
          <ac:spMkLst>
            <pc:docMk/>
            <pc:sldMk cId="4193238389" sldId="316"/>
            <ac:spMk id="2" creationId="{EE4E2C12-6FAB-4A46-9DBB-662461800F7E}"/>
          </ac:spMkLst>
        </pc:spChg>
        <pc:spChg chg="del">
          <ac:chgData name="David Forcier" userId="f593231f8a2f9321" providerId="LiveId" clId="{EEE58294-FF97-400A-ADB3-B8F94A737BB1}" dt="2022-03-06T06:09:28.124" v="11576" actId="26606"/>
          <ac:spMkLst>
            <pc:docMk/>
            <pc:sldMk cId="4193238389" sldId="316"/>
            <ac:spMk id="3" creationId="{B800E34E-7A90-4D2C-8184-590189CA8AAC}"/>
          </ac:spMkLst>
        </pc:spChg>
        <pc:spChg chg="add mod">
          <ac:chgData name="David Forcier" userId="f593231f8a2f9321" providerId="LiveId" clId="{EEE58294-FF97-400A-ADB3-B8F94A737BB1}" dt="2022-03-06T23:11:04.483" v="13085"/>
          <ac:spMkLst>
            <pc:docMk/>
            <pc:sldMk cId="4193238389" sldId="316"/>
            <ac:spMk id="3" creationId="{DF64766E-5C8A-48EB-BDC0-D0617929E54C}"/>
          </ac:spMkLst>
        </pc:spChg>
        <pc:spChg chg="add mod">
          <ac:chgData name="David Forcier" userId="f593231f8a2f9321" providerId="LiveId" clId="{EEE58294-FF97-400A-ADB3-B8F94A737BB1}" dt="2022-03-07T00:57:04.845" v="16301"/>
          <ac:spMkLst>
            <pc:docMk/>
            <pc:sldMk cId="4193238389" sldId="316"/>
            <ac:spMk id="7" creationId="{0FFA0062-4FF0-4EC1-963F-25DA869A819D}"/>
          </ac:spMkLst>
        </pc:spChg>
        <pc:spChg chg="add mod">
          <ac:chgData name="David Forcier" userId="f593231f8a2f9321" providerId="LiveId" clId="{EEE58294-FF97-400A-ADB3-B8F94A737BB1}" dt="2022-03-06T23:11:04.483" v="13085"/>
          <ac:spMkLst>
            <pc:docMk/>
            <pc:sldMk cId="4193238389" sldId="316"/>
            <ac:spMk id="10" creationId="{2CC0FAF9-54AD-4437-B632-C5A4B7C4E1F5}"/>
          </ac:spMkLst>
        </pc:spChg>
        <pc:picChg chg="add mod">
          <ac:chgData name="David Forcier" userId="f593231f8a2f9321" providerId="LiveId" clId="{EEE58294-FF97-400A-ADB3-B8F94A737BB1}" dt="2022-03-06T23:11:09.254" v="13087" actId="14100"/>
          <ac:picMkLst>
            <pc:docMk/>
            <pc:sldMk cId="4193238389" sldId="316"/>
            <ac:picMk id="5" creationId="{1C43F49B-880E-4C82-A6D9-531997C692BC}"/>
          </ac:picMkLst>
        </pc:picChg>
        <pc:picChg chg="add mod ord">
          <ac:chgData name="David Forcier" userId="f593231f8a2f9321" providerId="LiveId" clId="{EEE58294-FF97-400A-ADB3-B8F94A737BB1}" dt="2022-03-06T23:56:03.774" v="14043" actId="171"/>
          <ac:picMkLst>
            <pc:docMk/>
            <pc:sldMk cId="4193238389" sldId="316"/>
            <ac:picMk id="6" creationId="{06ED8686-C8CE-44EC-B9E4-60E5DBAFF1D9}"/>
          </ac:picMkLst>
        </pc:picChg>
      </pc:sldChg>
      <pc:sldChg chg="addSp delSp modSp new del mod">
        <pc:chgData name="David Forcier" userId="f593231f8a2f9321" providerId="LiveId" clId="{EEE58294-FF97-400A-ADB3-B8F94A737BB1}" dt="2022-03-06T23:56:05.503" v="14044" actId="47"/>
        <pc:sldMkLst>
          <pc:docMk/>
          <pc:sldMk cId="1054436868" sldId="317"/>
        </pc:sldMkLst>
        <pc:spChg chg="del">
          <ac:chgData name="David Forcier" userId="f593231f8a2f9321" providerId="LiveId" clId="{EEE58294-FF97-400A-ADB3-B8F94A737BB1}" dt="2022-03-06T06:09:44.212" v="11613" actId="26606"/>
          <ac:spMkLst>
            <pc:docMk/>
            <pc:sldMk cId="1054436868" sldId="317"/>
            <ac:spMk id="2" creationId="{AD05A931-9270-460E-9A88-8B3E08F21AC4}"/>
          </ac:spMkLst>
        </pc:spChg>
        <pc:spChg chg="add del mod">
          <ac:chgData name="David Forcier" userId="f593231f8a2f9321" providerId="LiveId" clId="{EEE58294-FF97-400A-ADB3-B8F94A737BB1}" dt="2022-03-06T23:11:15.552" v="13088"/>
          <ac:spMkLst>
            <pc:docMk/>
            <pc:sldMk cId="1054436868" sldId="317"/>
            <ac:spMk id="2" creationId="{FB6123D7-9728-4DFD-968F-97C730CF4D47}"/>
          </ac:spMkLst>
        </pc:spChg>
        <pc:spChg chg="add mod">
          <ac:chgData name="David Forcier" userId="f593231f8a2f9321" providerId="LiveId" clId="{EEE58294-FF97-400A-ADB3-B8F94A737BB1}" dt="2022-03-06T23:11:15.552" v="13088"/>
          <ac:spMkLst>
            <pc:docMk/>
            <pc:sldMk cId="1054436868" sldId="317"/>
            <ac:spMk id="3" creationId="{7B45A743-768B-4714-9665-22F78C217AE3}"/>
          </ac:spMkLst>
        </pc:spChg>
        <pc:spChg chg="del">
          <ac:chgData name="David Forcier" userId="f593231f8a2f9321" providerId="LiveId" clId="{EEE58294-FF97-400A-ADB3-B8F94A737BB1}" dt="2022-03-06T06:09:44.212" v="11613" actId="26606"/>
          <ac:spMkLst>
            <pc:docMk/>
            <pc:sldMk cId="1054436868" sldId="317"/>
            <ac:spMk id="3" creationId="{D85F0506-320D-4661-A68B-B3FBA40812C8}"/>
          </ac:spMkLst>
        </pc:spChg>
        <pc:spChg chg="add mod">
          <ac:chgData name="David Forcier" userId="f593231f8a2f9321" providerId="LiveId" clId="{EEE58294-FF97-400A-ADB3-B8F94A737BB1}" dt="2022-03-06T23:11:15.552" v="13088"/>
          <ac:spMkLst>
            <pc:docMk/>
            <pc:sldMk cId="1054436868" sldId="317"/>
            <ac:spMk id="10" creationId="{149EA711-C7F8-4157-8490-63AA6677F6C4}"/>
          </ac:spMkLst>
        </pc:spChg>
        <pc:picChg chg="add del mod">
          <ac:chgData name="David Forcier" userId="f593231f8a2f9321" providerId="LiveId" clId="{EEE58294-FF97-400A-ADB3-B8F94A737BB1}" dt="2022-03-06T23:55:48.302" v="14038" actId="21"/>
          <ac:picMkLst>
            <pc:docMk/>
            <pc:sldMk cId="1054436868" sldId="317"/>
            <ac:picMk id="5" creationId="{4DDA20E5-97FE-4B0A-A2C5-31B0281F59F7}"/>
          </ac:picMkLst>
        </pc:picChg>
      </pc:sldChg>
      <pc:sldChg chg="addSp delSp modSp new mod modNotesTx">
        <pc:chgData name="David Forcier" userId="f593231f8a2f9321" providerId="LiveId" clId="{EEE58294-FF97-400A-ADB3-B8F94A737BB1}" dt="2022-03-07T05:11:12.182" v="24718" actId="20577"/>
        <pc:sldMkLst>
          <pc:docMk/>
          <pc:sldMk cId="4194986591" sldId="318"/>
        </pc:sldMkLst>
        <pc:spChg chg="add del mod">
          <ac:chgData name="David Forcier" userId="f593231f8a2f9321" providerId="LiveId" clId="{EEE58294-FF97-400A-ADB3-B8F94A737BB1}" dt="2022-03-06T23:11:26.230" v="13091"/>
          <ac:spMkLst>
            <pc:docMk/>
            <pc:sldMk cId="4194986591" sldId="318"/>
            <ac:spMk id="2" creationId="{2E76B2F5-2F44-4FBB-A75F-3F564ECB24BA}"/>
          </ac:spMkLst>
        </pc:spChg>
        <pc:spChg chg="del">
          <ac:chgData name="David Forcier" userId="f593231f8a2f9321" providerId="LiveId" clId="{EEE58294-FF97-400A-ADB3-B8F94A737BB1}" dt="2022-03-06T06:09:55.224" v="11617" actId="26606"/>
          <ac:spMkLst>
            <pc:docMk/>
            <pc:sldMk cId="4194986591" sldId="318"/>
            <ac:spMk id="2" creationId="{4CB3602E-00DF-4C97-93F7-A665FD9F6DB6}"/>
          </ac:spMkLst>
        </pc:spChg>
        <pc:spChg chg="add mod">
          <ac:chgData name="David Forcier" userId="f593231f8a2f9321" providerId="LiveId" clId="{EEE58294-FF97-400A-ADB3-B8F94A737BB1}" dt="2022-03-06T23:11:26.230" v="13091"/>
          <ac:spMkLst>
            <pc:docMk/>
            <pc:sldMk cId="4194986591" sldId="318"/>
            <ac:spMk id="3" creationId="{3DC6D52A-550F-4163-8129-74FCC02FF4EB}"/>
          </ac:spMkLst>
        </pc:spChg>
        <pc:spChg chg="del">
          <ac:chgData name="David Forcier" userId="f593231f8a2f9321" providerId="LiveId" clId="{EEE58294-FF97-400A-ADB3-B8F94A737BB1}" dt="2022-03-06T06:09:55.224" v="11617" actId="26606"/>
          <ac:spMkLst>
            <pc:docMk/>
            <pc:sldMk cId="4194986591" sldId="318"/>
            <ac:spMk id="3" creationId="{6FDF2A95-1BDF-4513-B805-6B83BFF03E36}"/>
          </ac:spMkLst>
        </pc:spChg>
        <pc:spChg chg="add mod">
          <ac:chgData name="David Forcier" userId="f593231f8a2f9321" providerId="LiveId" clId="{EEE58294-FF97-400A-ADB3-B8F94A737BB1}" dt="2022-03-07T00:57:05.630" v="16302"/>
          <ac:spMkLst>
            <pc:docMk/>
            <pc:sldMk cId="4194986591" sldId="318"/>
            <ac:spMk id="6" creationId="{8187C1A6-E926-4ADF-85A3-E0435665E6F1}"/>
          </ac:spMkLst>
        </pc:spChg>
        <pc:spChg chg="add mod">
          <ac:chgData name="David Forcier" userId="f593231f8a2f9321" providerId="LiveId" clId="{EEE58294-FF97-400A-ADB3-B8F94A737BB1}" dt="2022-03-06T23:11:26.230" v="13091"/>
          <ac:spMkLst>
            <pc:docMk/>
            <pc:sldMk cId="4194986591" sldId="318"/>
            <ac:spMk id="10" creationId="{0D4AA0FE-D866-4A7A-A3DB-DCF7609F0DC8}"/>
          </ac:spMkLst>
        </pc:spChg>
        <pc:picChg chg="add mod">
          <ac:chgData name="David Forcier" userId="f593231f8a2f9321" providerId="LiveId" clId="{EEE58294-FF97-400A-ADB3-B8F94A737BB1}" dt="2022-03-06T23:11:30.596" v="13093" actId="14100"/>
          <ac:picMkLst>
            <pc:docMk/>
            <pc:sldMk cId="4194986591" sldId="318"/>
            <ac:picMk id="5" creationId="{8B2C34C2-C3F8-476C-A34F-5E6CB464936C}"/>
          </ac:picMkLst>
        </pc:picChg>
      </pc:sldChg>
      <pc:sldChg chg="addSp delSp modSp new mod modNotesTx">
        <pc:chgData name="David Forcier" userId="f593231f8a2f9321" providerId="LiveId" clId="{EEE58294-FF97-400A-ADB3-B8F94A737BB1}" dt="2022-03-13T04:39:09.793" v="27882" actId="2"/>
        <pc:sldMkLst>
          <pc:docMk/>
          <pc:sldMk cId="3270050335" sldId="319"/>
        </pc:sldMkLst>
        <pc:spChg chg="add mod">
          <ac:chgData name="David Forcier" userId="f593231f8a2f9321" providerId="LiveId" clId="{EEE58294-FF97-400A-ADB3-B8F94A737BB1}" dt="2022-03-13T04:39:09.793" v="27882" actId="2"/>
          <ac:spMkLst>
            <pc:docMk/>
            <pc:sldMk cId="3270050335" sldId="319"/>
            <ac:spMk id="2" creationId="{8C601F76-B31F-465E-A598-6C6732F80C2D}"/>
          </ac:spMkLst>
        </pc:spChg>
        <pc:spChg chg="del">
          <ac:chgData name="David Forcier" userId="f593231f8a2f9321" providerId="LiveId" clId="{EEE58294-FF97-400A-ADB3-B8F94A737BB1}" dt="2022-03-06T06:10:30.084" v="11649" actId="26606"/>
          <ac:spMkLst>
            <pc:docMk/>
            <pc:sldMk cId="3270050335" sldId="319"/>
            <ac:spMk id="2" creationId="{E4DE685E-E125-44E9-835A-7E523C0EC151}"/>
          </ac:spMkLst>
        </pc:spChg>
        <pc:spChg chg="add mod">
          <ac:chgData name="David Forcier" userId="f593231f8a2f9321" providerId="LiveId" clId="{EEE58294-FF97-400A-ADB3-B8F94A737BB1}" dt="2022-03-06T23:11:37.808" v="13094"/>
          <ac:spMkLst>
            <pc:docMk/>
            <pc:sldMk cId="3270050335" sldId="319"/>
            <ac:spMk id="3" creationId="{0D49FCBB-D04D-4895-8666-3556E4AB47EA}"/>
          </ac:spMkLst>
        </pc:spChg>
        <pc:spChg chg="del">
          <ac:chgData name="David Forcier" userId="f593231f8a2f9321" providerId="LiveId" clId="{EEE58294-FF97-400A-ADB3-B8F94A737BB1}" dt="2022-03-06T06:10:30.084" v="11649" actId="26606"/>
          <ac:spMkLst>
            <pc:docMk/>
            <pc:sldMk cId="3270050335" sldId="319"/>
            <ac:spMk id="3" creationId="{7990C7CD-81F7-4D86-8BF1-CC6163A70B1B}"/>
          </ac:spMkLst>
        </pc:spChg>
        <pc:spChg chg="add mod">
          <ac:chgData name="David Forcier" userId="f593231f8a2f9321" providerId="LiveId" clId="{EEE58294-FF97-400A-ADB3-B8F94A737BB1}" dt="2022-03-07T00:57:07.444" v="16303"/>
          <ac:spMkLst>
            <pc:docMk/>
            <pc:sldMk cId="3270050335" sldId="319"/>
            <ac:spMk id="6" creationId="{04A3B17F-171F-431A-9ECA-1BDB18638AC1}"/>
          </ac:spMkLst>
        </pc:spChg>
        <pc:spChg chg="add del mod">
          <ac:chgData name="David Forcier" userId="f593231f8a2f9321" providerId="LiveId" clId="{EEE58294-FF97-400A-ADB3-B8F94A737BB1}" dt="2022-03-06T23:11:37.808" v="13094"/>
          <ac:spMkLst>
            <pc:docMk/>
            <pc:sldMk cId="3270050335" sldId="319"/>
            <ac:spMk id="10" creationId="{15E96005-35C0-46E8-8778-D56E97C98386}"/>
          </ac:spMkLst>
        </pc:spChg>
        <pc:picChg chg="add mod">
          <ac:chgData name="David Forcier" userId="f593231f8a2f9321" providerId="LiveId" clId="{EEE58294-FF97-400A-ADB3-B8F94A737BB1}" dt="2022-03-06T23:11:44.873" v="13096" actId="14100"/>
          <ac:picMkLst>
            <pc:docMk/>
            <pc:sldMk cId="3270050335" sldId="319"/>
            <ac:picMk id="5" creationId="{9BF6A8CB-6040-4A6E-8A5F-FBEBAEDA3F1E}"/>
          </ac:picMkLst>
        </pc:picChg>
      </pc:sldChg>
      <pc:sldChg chg="addSp delSp modSp new mod modNotesTx">
        <pc:chgData name="David Forcier" userId="f593231f8a2f9321" providerId="LiveId" clId="{EEE58294-FF97-400A-ADB3-B8F94A737BB1}" dt="2022-03-13T04:39:12.544" v="27883" actId="2"/>
        <pc:sldMkLst>
          <pc:docMk/>
          <pc:sldMk cId="3316686511" sldId="320"/>
        </pc:sldMkLst>
        <pc:spChg chg="add mod">
          <ac:chgData name="David Forcier" userId="f593231f8a2f9321" providerId="LiveId" clId="{EEE58294-FF97-400A-ADB3-B8F94A737BB1}" dt="2022-03-13T04:39:12.544" v="27883" actId="2"/>
          <ac:spMkLst>
            <pc:docMk/>
            <pc:sldMk cId="3316686511" sldId="320"/>
            <ac:spMk id="2" creationId="{39D6E20A-F49D-44DB-A2C3-0D263BB77429}"/>
          </ac:spMkLst>
        </pc:spChg>
        <pc:spChg chg="add del">
          <ac:chgData name="David Forcier" userId="f593231f8a2f9321" providerId="LiveId" clId="{EEE58294-FF97-400A-ADB3-B8F94A737BB1}" dt="2022-03-06T06:10:31.968" v="11650" actId="26606"/>
          <ac:spMkLst>
            <pc:docMk/>
            <pc:sldMk cId="3316686511" sldId="320"/>
            <ac:spMk id="2" creationId="{666E0E75-7F4E-4247-98D0-3E0725AA27DF}"/>
          </ac:spMkLst>
        </pc:spChg>
        <pc:spChg chg="add mod">
          <ac:chgData name="David Forcier" userId="f593231f8a2f9321" providerId="LiveId" clId="{EEE58294-FF97-400A-ADB3-B8F94A737BB1}" dt="2022-03-06T23:12:22.524" v="13154"/>
          <ac:spMkLst>
            <pc:docMk/>
            <pc:sldMk cId="3316686511" sldId="320"/>
            <ac:spMk id="3" creationId="{3106479B-95F6-4C85-88F6-E854E2ECD2D1}"/>
          </ac:spMkLst>
        </pc:spChg>
        <pc:spChg chg="add del">
          <ac:chgData name="David Forcier" userId="f593231f8a2f9321" providerId="LiveId" clId="{EEE58294-FF97-400A-ADB3-B8F94A737BB1}" dt="2022-03-06T06:10:31.968" v="11650" actId="26606"/>
          <ac:spMkLst>
            <pc:docMk/>
            <pc:sldMk cId="3316686511" sldId="320"/>
            <ac:spMk id="3" creationId="{A5580BC5-10B5-4FE4-8FD8-D710FA536468}"/>
          </ac:spMkLst>
        </pc:spChg>
        <pc:spChg chg="add mod">
          <ac:chgData name="David Forcier" userId="f593231f8a2f9321" providerId="LiveId" clId="{EEE58294-FF97-400A-ADB3-B8F94A737BB1}" dt="2022-03-07T00:57:08.080" v="16304"/>
          <ac:spMkLst>
            <pc:docMk/>
            <pc:sldMk cId="3316686511" sldId="320"/>
            <ac:spMk id="6" creationId="{DFB9C58D-0ED7-4605-85E7-C41A924DF3A0}"/>
          </ac:spMkLst>
        </pc:spChg>
        <pc:spChg chg="add del">
          <ac:chgData name="David Forcier" userId="f593231f8a2f9321" providerId="LiveId" clId="{EEE58294-FF97-400A-ADB3-B8F94A737BB1}" dt="2022-03-04T19:41:09.632" v="11419" actId="26606"/>
          <ac:spMkLst>
            <pc:docMk/>
            <pc:sldMk cId="3316686511" sldId="320"/>
            <ac:spMk id="10" creationId="{5C40A5B5-D7DE-4F5F-BD3F-9ADB9EAEC70A}"/>
          </ac:spMkLst>
        </pc:spChg>
        <pc:spChg chg="add del mod">
          <ac:chgData name="David Forcier" userId="f593231f8a2f9321" providerId="LiveId" clId="{EEE58294-FF97-400A-ADB3-B8F94A737BB1}" dt="2022-03-06T23:12:22.524" v="13154"/>
          <ac:spMkLst>
            <pc:docMk/>
            <pc:sldMk cId="3316686511" sldId="320"/>
            <ac:spMk id="12" creationId="{D154E8B2-9327-49FA-9FA4-06C00276D811}"/>
          </ac:spMkLst>
        </pc:spChg>
        <pc:picChg chg="add del mod">
          <ac:chgData name="David Forcier" userId="f593231f8a2f9321" providerId="LiveId" clId="{EEE58294-FF97-400A-ADB3-B8F94A737BB1}" dt="2022-03-04T19:41:43.073" v="11424" actId="478"/>
          <ac:picMkLst>
            <pc:docMk/>
            <pc:sldMk cId="3316686511" sldId="320"/>
            <ac:picMk id="5" creationId="{95887665-BFAF-4C5D-AAFF-C7722972777B}"/>
          </ac:picMkLst>
        </pc:picChg>
        <pc:picChg chg="add mod">
          <ac:chgData name="David Forcier" userId="f593231f8a2f9321" providerId="LiveId" clId="{EEE58294-FF97-400A-ADB3-B8F94A737BB1}" dt="2022-03-06T23:12:26.372" v="13156" actId="14100"/>
          <ac:picMkLst>
            <pc:docMk/>
            <pc:sldMk cId="3316686511" sldId="320"/>
            <ac:picMk id="7" creationId="{94E8E68A-8B91-44AC-BA3D-DDC00764AB2B}"/>
          </ac:picMkLst>
        </pc:picChg>
      </pc:sldChg>
      <pc:sldChg chg="addSp delSp modSp new mod modNotesTx">
        <pc:chgData name="David Forcier" userId="f593231f8a2f9321" providerId="LiveId" clId="{EEE58294-FF97-400A-ADB3-B8F94A737BB1}" dt="2022-03-13T04:39:13.729" v="27884" actId="2"/>
        <pc:sldMkLst>
          <pc:docMk/>
          <pc:sldMk cId="868057648" sldId="321"/>
        </pc:sldMkLst>
        <pc:spChg chg="add mod">
          <ac:chgData name="David Forcier" userId="f593231f8a2f9321" providerId="LiveId" clId="{EEE58294-FF97-400A-ADB3-B8F94A737BB1}" dt="2022-03-13T04:39:13.729" v="27884" actId="2"/>
          <ac:spMkLst>
            <pc:docMk/>
            <pc:sldMk cId="868057648" sldId="321"/>
            <ac:spMk id="2" creationId="{2E10A032-6A8E-4AA3-A949-4B86D8ADD640}"/>
          </ac:spMkLst>
        </pc:spChg>
        <pc:spChg chg="del">
          <ac:chgData name="David Forcier" userId="f593231f8a2f9321" providerId="LiveId" clId="{EEE58294-FF97-400A-ADB3-B8F94A737BB1}" dt="2022-03-06T06:10:33.855" v="11651" actId="26606"/>
          <ac:spMkLst>
            <pc:docMk/>
            <pc:sldMk cId="868057648" sldId="321"/>
            <ac:spMk id="2" creationId="{9625BCB1-4415-4EDE-8D05-D319CF260163}"/>
          </ac:spMkLst>
        </pc:spChg>
        <pc:spChg chg="add mod">
          <ac:chgData name="David Forcier" userId="f593231f8a2f9321" providerId="LiveId" clId="{EEE58294-FF97-400A-ADB3-B8F94A737BB1}" dt="2022-03-06T23:12:52.371" v="13187"/>
          <ac:spMkLst>
            <pc:docMk/>
            <pc:sldMk cId="868057648" sldId="321"/>
            <ac:spMk id="3" creationId="{3FD585C5-0E45-4FFA-B3F4-B67C6AF0805C}"/>
          </ac:spMkLst>
        </pc:spChg>
        <pc:spChg chg="del">
          <ac:chgData name="David Forcier" userId="f593231f8a2f9321" providerId="LiveId" clId="{EEE58294-FF97-400A-ADB3-B8F94A737BB1}" dt="2022-03-06T06:10:33.855" v="11651" actId="26606"/>
          <ac:spMkLst>
            <pc:docMk/>
            <pc:sldMk cId="868057648" sldId="321"/>
            <ac:spMk id="3" creationId="{C7EE325D-C299-493C-8699-E3DCA550ABFD}"/>
          </ac:spMkLst>
        </pc:spChg>
        <pc:spChg chg="add mod">
          <ac:chgData name="David Forcier" userId="f593231f8a2f9321" providerId="LiveId" clId="{EEE58294-FF97-400A-ADB3-B8F94A737BB1}" dt="2022-03-07T00:57:08.695" v="16305"/>
          <ac:spMkLst>
            <pc:docMk/>
            <pc:sldMk cId="868057648" sldId="321"/>
            <ac:spMk id="6" creationId="{4C3E3943-DCC1-4140-A0DB-3F626AE9D1C5}"/>
          </ac:spMkLst>
        </pc:spChg>
        <pc:spChg chg="add del mod">
          <ac:chgData name="David Forcier" userId="f593231f8a2f9321" providerId="LiveId" clId="{EEE58294-FF97-400A-ADB3-B8F94A737BB1}" dt="2022-03-06T23:12:52.371" v="13187"/>
          <ac:spMkLst>
            <pc:docMk/>
            <pc:sldMk cId="868057648" sldId="321"/>
            <ac:spMk id="10" creationId="{089888A0-CFF6-4E6E-83CA-CC32B93B11B8}"/>
          </ac:spMkLst>
        </pc:spChg>
        <pc:picChg chg="add del mod">
          <ac:chgData name="David Forcier" userId="f593231f8a2f9321" providerId="LiveId" clId="{EEE58294-FF97-400A-ADB3-B8F94A737BB1}" dt="2022-03-06T23:12:56.150" v="13189" actId="14100"/>
          <ac:picMkLst>
            <pc:docMk/>
            <pc:sldMk cId="868057648" sldId="321"/>
            <ac:picMk id="5" creationId="{24990194-FE25-4C26-A7E8-21D6FEBCBD82}"/>
          </ac:picMkLst>
        </pc:picChg>
      </pc:sldChg>
      <pc:sldChg chg="addSp delSp modSp new mod modNotesTx">
        <pc:chgData name="David Forcier" userId="f593231f8a2f9321" providerId="LiveId" clId="{EEE58294-FF97-400A-ADB3-B8F94A737BB1}" dt="2022-03-13T04:39:14.493" v="27885" actId="2"/>
        <pc:sldMkLst>
          <pc:docMk/>
          <pc:sldMk cId="1877662791" sldId="322"/>
        </pc:sldMkLst>
        <pc:spChg chg="add mod">
          <ac:chgData name="David Forcier" userId="f593231f8a2f9321" providerId="LiveId" clId="{EEE58294-FF97-400A-ADB3-B8F94A737BB1}" dt="2022-03-13T04:39:14.493" v="27885" actId="2"/>
          <ac:spMkLst>
            <pc:docMk/>
            <pc:sldMk cId="1877662791" sldId="322"/>
            <ac:spMk id="2" creationId="{3DECB2D6-6112-44AD-91E7-E2420D3527F6}"/>
          </ac:spMkLst>
        </pc:spChg>
        <pc:spChg chg="del">
          <ac:chgData name="David Forcier" userId="f593231f8a2f9321" providerId="LiveId" clId="{EEE58294-FF97-400A-ADB3-B8F94A737BB1}" dt="2022-03-06T06:10:35.279" v="11652" actId="26606"/>
          <ac:spMkLst>
            <pc:docMk/>
            <pc:sldMk cId="1877662791" sldId="322"/>
            <ac:spMk id="2" creationId="{FB295C60-F828-4452-A59E-B841F5B764B8}"/>
          </ac:spMkLst>
        </pc:spChg>
        <pc:spChg chg="del">
          <ac:chgData name="David Forcier" userId="f593231f8a2f9321" providerId="LiveId" clId="{EEE58294-FF97-400A-ADB3-B8F94A737BB1}" dt="2022-03-06T06:10:35.279" v="11652" actId="26606"/>
          <ac:spMkLst>
            <pc:docMk/>
            <pc:sldMk cId="1877662791" sldId="322"/>
            <ac:spMk id="3" creationId="{73619B22-F838-4ECD-B2CB-D16A920C6367}"/>
          </ac:spMkLst>
        </pc:spChg>
        <pc:spChg chg="add mod">
          <ac:chgData name="David Forcier" userId="f593231f8a2f9321" providerId="LiveId" clId="{EEE58294-FF97-400A-ADB3-B8F94A737BB1}" dt="2022-03-06T23:13:27.599" v="13212"/>
          <ac:spMkLst>
            <pc:docMk/>
            <pc:sldMk cId="1877662791" sldId="322"/>
            <ac:spMk id="3" creationId="{A6D85E24-7524-4757-AAD4-B0F852A93CC1}"/>
          </ac:spMkLst>
        </pc:spChg>
        <pc:spChg chg="add mod">
          <ac:chgData name="David Forcier" userId="f593231f8a2f9321" providerId="LiveId" clId="{EEE58294-FF97-400A-ADB3-B8F94A737BB1}" dt="2022-03-07T00:57:09.990" v="16306"/>
          <ac:spMkLst>
            <pc:docMk/>
            <pc:sldMk cId="1877662791" sldId="322"/>
            <ac:spMk id="6" creationId="{B8697E86-C85F-4EEC-8C3F-5AC388B8C545}"/>
          </ac:spMkLst>
        </pc:spChg>
        <pc:spChg chg="add del mod">
          <ac:chgData name="David Forcier" userId="f593231f8a2f9321" providerId="LiveId" clId="{EEE58294-FF97-400A-ADB3-B8F94A737BB1}" dt="2022-03-06T23:13:27.599" v="13212"/>
          <ac:spMkLst>
            <pc:docMk/>
            <pc:sldMk cId="1877662791" sldId="322"/>
            <ac:spMk id="12" creationId="{85DC65CD-17DE-4E46-9A37-D0327B8FABA3}"/>
          </ac:spMkLst>
        </pc:spChg>
        <pc:picChg chg="add del mod">
          <ac:chgData name="David Forcier" userId="f593231f8a2f9321" providerId="LiveId" clId="{EEE58294-FF97-400A-ADB3-B8F94A737BB1}" dt="2022-03-04T19:45:51.137" v="11428" actId="478"/>
          <ac:picMkLst>
            <pc:docMk/>
            <pc:sldMk cId="1877662791" sldId="322"/>
            <ac:picMk id="5" creationId="{A96DAE10-051A-4B0C-B159-B4E8F73530C0}"/>
          </ac:picMkLst>
        </pc:picChg>
        <pc:picChg chg="add mod">
          <ac:chgData name="David Forcier" userId="f593231f8a2f9321" providerId="LiveId" clId="{EEE58294-FF97-400A-ADB3-B8F94A737BB1}" dt="2022-03-06T23:13:32.124" v="13214" actId="14100"/>
          <ac:picMkLst>
            <pc:docMk/>
            <pc:sldMk cId="1877662791" sldId="322"/>
            <ac:picMk id="7" creationId="{FAA43C59-5120-4C1D-9462-E645C035F245}"/>
          </ac:picMkLst>
        </pc:picChg>
      </pc:sldChg>
      <pc:sldChg chg="addSp delSp modSp new del mod">
        <pc:chgData name="David Forcier" userId="f593231f8a2f9321" providerId="LiveId" clId="{EEE58294-FF97-400A-ADB3-B8F94A737BB1}" dt="2022-03-06T23:14:41.513" v="13271" actId="47"/>
        <pc:sldMkLst>
          <pc:docMk/>
          <pc:sldMk cId="1865318439" sldId="323"/>
        </pc:sldMkLst>
        <pc:spChg chg="del">
          <ac:chgData name="David Forcier" userId="f593231f8a2f9321" providerId="LiveId" clId="{EEE58294-FF97-400A-ADB3-B8F94A737BB1}" dt="2022-03-06T06:10:38.909" v="11654" actId="26606"/>
          <ac:spMkLst>
            <pc:docMk/>
            <pc:sldMk cId="1865318439" sldId="323"/>
            <ac:spMk id="2" creationId="{AEB4210E-EA90-422B-8A68-A411437B720E}"/>
          </ac:spMkLst>
        </pc:spChg>
        <pc:spChg chg="del">
          <ac:chgData name="David Forcier" userId="f593231f8a2f9321" providerId="LiveId" clId="{EEE58294-FF97-400A-ADB3-B8F94A737BB1}" dt="2022-03-06T06:10:38.909" v="11654" actId="26606"/>
          <ac:spMkLst>
            <pc:docMk/>
            <pc:sldMk cId="1865318439" sldId="323"/>
            <ac:spMk id="3" creationId="{333558BF-DD61-4289-B44D-25D79C104E08}"/>
          </ac:spMkLst>
        </pc:spChg>
        <pc:spChg chg="add mod">
          <ac:chgData name="David Forcier" userId="f593231f8a2f9321" providerId="LiveId" clId="{EEE58294-FF97-400A-ADB3-B8F94A737BB1}" dt="2022-03-06T20:59:55.258" v="12189"/>
          <ac:spMkLst>
            <pc:docMk/>
            <pc:sldMk cId="1865318439" sldId="323"/>
            <ac:spMk id="10" creationId="{EB3411CB-BE3F-4529-837B-7C084FF833F2}"/>
          </ac:spMkLst>
        </pc:spChg>
        <pc:picChg chg="add mod">
          <ac:chgData name="David Forcier" userId="f593231f8a2f9321" providerId="LiveId" clId="{EEE58294-FF97-400A-ADB3-B8F94A737BB1}" dt="2022-03-06T06:10:38.909" v="11654" actId="26606"/>
          <ac:picMkLst>
            <pc:docMk/>
            <pc:sldMk cId="1865318439" sldId="323"/>
            <ac:picMk id="5" creationId="{54FA8D21-4A4C-4263-83F7-1AFF6DABE84F}"/>
          </ac:picMkLst>
        </pc:picChg>
      </pc:sldChg>
      <pc:sldChg chg="addSp delSp modSp new mod ord modAnim modNotesTx">
        <pc:chgData name="David Forcier" userId="f593231f8a2f9321" providerId="LiveId" clId="{EEE58294-FF97-400A-ADB3-B8F94A737BB1}" dt="2022-03-13T04:39:16.832" v="27887" actId="2"/>
        <pc:sldMkLst>
          <pc:docMk/>
          <pc:sldMk cId="1068051045" sldId="324"/>
        </pc:sldMkLst>
        <pc:spChg chg="add mod">
          <ac:chgData name="David Forcier" userId="f593231f8a2f9321" providerId="LiveId" clId="{EEE58294-FF97-400A-ADB3-B8F94A737BB1}" dt="2022-03-13T04:39:15.304" v="27886" actId="2"/>
          <ac:spMkLst>
            <pc:docMk/>
            <pc:sldMk cId="1068051045" sldId="324"/>
            <ac:spMk id="2" creationId="{1F5C6545-F67D-483B-9CB2-4459078893C3}"/>
          </ac:spMkLst>
        </pc:spChg>
        <pc:spChg chg="del">
          <ac:chgData name="David Forcier" userId="f593231f8a2f9321" providerId="LiveId" clId="{EEE58294-FF97-400A-ADB3-B8F94A737BB1}" dt="2022-03-06T06:10:36.928" v="11653" actId="26606"/>
          <ac:spMkLst>
            <pc:docMk/>
            <pc:sldMk cId="1068051045" sldId="324"/>
            <ac:spMk id="2" creationId="{EA4DE510-E7BA-49D0-9EFA-E5D27D3D8E42}"/>
          </ac:spMkLst>
        </pc:spChg>
        <pc:spChg chg="del">
          <ac:chgData name="David Forcier" userId="f593231f8a2f9321" providerId="LiveId" clId="{EEE58294-FF97-400A-ADB3-B8F94A737BB1}" dt="2022-03-06T06:10:36.928" v="11653" actId="26606"/>
          <ac:spMkLst>
            <pc:docMk/>
            <pc:sldMk cId="1068051045" sldId="324"/>
            <ac:spMk id="3" creationId="{3BCD5E12-BD1D-4C0F-9F85-4BF5B7CB64E6}"/>
          </ac:spMkLst>
        </pc:spChg>
        <pc:spChg chg="add mod">
          <ac:chgData name="David Forcier" userId="f593231f8a2f9321" providerId="LiveId" clId="{EEE58294-FF97-400A-ADB3-B8F94A737BB1}" dt="2022-03-06T23:13:45.395" v="13236"/>
          <ac:spMkLst>
            <pc:docMk/>
            <pc:sldMk cId="1068051045" sldId="324"/>
            <ac:spMk id="3" creationId="{4EB55B90-2CFF-4795-8CC0-14DF7466643F}"/>
          </ac:spMkLst>
        </pc:spChg>
        <pc:spChg chg="add mod">
          <ac:chgData name="David Forcier" userId="f593231f8a2f9321" providerId="LiveId" clId="{EEE58294-FF97-400A-ADB3-B8F94A737BB1}" dt="2022-03-07T00:57:12.530" v="16307"/>
          <ac:spMkLst>
            <pc:docMk/>
            <pc:sldMk cId="1068051045" sldId="324"/>
            <ac:spMk id="7" creationId="{C3FDCDD2-A12F-4EA7-BEC5-207E9764C164}"/>
          </ac:spMkLst>
        </pc:spChg>
        <pc:spChg chg="add del mod">
          <ac:chgData name="David Forcier" userId="f593231f8a2f9321" providerId="LiveId" clId="{EEE58294-FF97-400A-ADB3-B8F94A737BB1}" dt="2022-03-06T23:13:45.395" v="13236"/>
          <ac:spMkLst>
            <pc:docMk/>
            <pc:sldMk cId="1068051045" sldId="324"/>
            <ac:spMk id="10" creationId="{A3D451A2-48EC-4AF8-884B-2D2E095C09DD}"/>
          </ac:spMkLst>
        </pc:spChg>
        <pc:picChg chg="add mod">
          <ac:chgData name="David Forcier" userId="f593231f8a2f9321" providerId="LiveId" clId="{EEE58294-FF97-400A-ADB3-B8F94A737BB1}" dt="2022-03-06T23:13:49.593" v="13238" actId="14100"/>
          <ac:picMkLst>
            <pc:docMk/>
            <pc:sldMk cId="1068051045" sldId="324"/>
            <ac:picMk id="5" creationId="{D6F7DCBF-3B8D-4949-A189-3883D37F9081}"/>
          </ac:picMkLst>
        </pc:picChg>
        <pc:picChg chg="add mod ord">
          <ac:chgData name="David Forcier" userId="f593231f8a2f9321" providerId="LiveId" clId="{EEE58294-FF97-400A-ADB3-B8F94A737BB1}" dt="2022-03-06T23:14:39.046" v="13270" actId="171"/>
          <ac:picMkLst>
            <pc:docMk/>
            <pc:sldMk cId="1068051045" sldId="324"/>
            <ac:picMk id="6" creationId="{8928D526-F592-4F6B-A8E4-DF31C120ECA3}"/>
          </ac:picMkLst>
        </pc:picChg>
      </pc:sldChg>
      <pc:sldChg chg="addSp delSp modSp new mod modAnim">
        <pc:chgData name="David Forcier" userId="f593231f8a2f9321" providerId="LiveId" clId="{EEE58294-FF97-400A-ADB3-B8F94A737BB1}" dt="2022-03-07T00:57:13.305" v="16308"/>
        <pc:sldMkLst>
          <pc:docMk/>
          <pc:sldMk cId="65248683" sldId="325"/>
        </pc:sldMkLst>
        <pc:spChg chg="mod">
          <ac:chgData name="David Forcier" userId="f593231f8a2f9321" providerId="LiveId" clId="{EEE58294-FF97-400A-ADB3-B8F94A737BB1}" dt="2022-03-06T23:15:25.602" v="13305"/>
          <ac:spMkLst>
            <pc:docMk/>
            <pc:sldMk cId="65248683" sldId="325"/>
            <ac:spMk id="2" creationId="{1AA51F0A-12C3-4A8A-A24F-1DC0DBF4FB08}"/>
          </ac:spMkLst>
        </pc:spChg>
        <pc:spChg chg="add del mod">
          <ac:chgData name="David Forcier" userId="f593231f8a2f9321" providerId="LiveId" clId="{EEE58294-FF97-400A-ADB3-B8F94A737BB1}" dt="2022-03-06T23:15:25.602" v="13305"/>
          <ac:spMkLst>
            <pc:docMk/>
            <pc:sldMk cId="65248683" sldId="325"/>
            <ac:spMk id="3" creationId="{0DED1E2F-3C0B-4A09-AE2D-A4D5D76227D8}"/>
          </ac:spMkLst>
        </pc:spChg>
        <pc:spChg chg="del">
          <ac:chgData name="David Forcier" userId="f593231f8a2f9321" providerId="LiveId" clId="{EEE58294-FF97-400A-ADB3-B8F94A737BB1}" dt="2022-03-06T06:10:40.296" v="11655" actId="26606"/>
          <ac:spMkLst>
            <pc:docMk/>
            <pc:sldMk cId="65248683" sldId="325"/>
            <ac:spMk id="3" creationId="{BE97247B-EA91-40F9-9BB6-8F4288BEA071}"/>
          </ac:spMkLst>
        </pc:spChg>
        <pc:spChg chg="add mod">
          <ac:chgData name="David Forcier" userId="f593231f8a2f9321" providerId="LiveId" clId="{EEE58294-FF97-400A-ADB3-B8F94A737BB1}" dt="2022-03-06T23:15:25.602" v="13305"/>
          <ac:spMkLst>
            <pc:docMk/>
            <pc:sldMk cId="65248683" sldId="325"/>
            <ac:spMk id="4" creationId="{40BF4570-6937-4D71-B797-921840C9C8F6}"/>
          </ac:spMkLst>
        </pc:spChg>
        <pc:spChg chg="add mod">
          <ac:chgData name="David Forcier" userId="f593231f8a2f9321" providerId="LiveId" clId="{EEE58294-FF97-400A-ADB3-B8F94A737BB1}" dt="2022-03-07T00:57:13.305" v="16308"/>
          <ac:spMkLst>
            <pc:docMk/>
            <pc:sldMk cId="65248683" sldId="325"/>
            <ac:spMk id="7" creationId="{A47A43C7-391B-4601-8B23-D15C5A8D2FD1}"/>
          </ac:spMkLst>
        </pc:spChg>
        <pc:picChg chg="add mod">
          <ac:chgData name="David Forcier" userId="f593231f8a2f9321" providerId="LiveId" clId="{EEE58294-FF97-400A-ADB3-B8F94A737BB1}" dt="2022-03-06T23:15:30.928" v="13307" actId="14100"/>
          <ac:picMkLst>
            <pc:docMk/>
            <pc:sldMk cId="65248683" sldId="325"/>
            <ac:picMk id="5" creationId="{FFAF7C02-2A95-4AA2-BB95-72AE78C5340D}"/>
          </ac:picMkLst>
        </pc:picChg>
        <pc:picChg chg="add mod ord">
          <ac:chgData name="David Forcier" userId="f593231f8a2f9321" providerId="LiveId" clId="{EEE58294-FF97-400A-ADB3-B8F94A737BB1}" dt="2022-03-06T23:16:10.366" v="13316" actId="171"/>
          <ac:picMkLst>
            <pc:docMk/>
            <pc:sldMk cId="65248683" sldId="325"/>
            <ac:picMk id="6" creationId="{EFC9F824-C02B-47ED-A4E3-848FC50CA539}"/>
          </ac:picMkLst>
        </pc:picChg>
      </pc:sldChg>
      <pc:sldChg chg="addSp delSp modSp new del mod">
        <pc:chgData name="David Forcier" userId="f593231f8a2f9321" providerId="LiveId" clId="{EEE58294-FF97-400A-ADB3-B8F94A737BB1}" dt="2022-03-06T23:15:44.134" v="13312" actId="47"/>
        <pc:sldMkLst>
          <pc:docMk/>
          <pc:sldMk cId="366073827" sldId="326"/>
        </pc:sldMkLst>
        <pc:spChg chg="del">
          <ac:chgData name="David Forcier" userId="f593231f8a2f9321" providerId="LiveId" clId="{EEE58294-FF97-400A-ADB3-B8F94A737BB1}" dt="2022-03-06T06:10:41.757" v="11656" actId="26606"/>
          <ac:spMkLst>
            <pc:docMk/>
            <pc:sldMk cId="366073827" sldId="326"/>
            <ac:spMk id="2" creationId="{E1E9453D-D2F7-4C39-8214-AD6B32E280AC}"/>
          </ac:spMkLst>
        </pc:spChg>
        <pc:spChg chg="del">
          <ac:chgData name="David Forcier" userId="f593231f8a2f9321" providerId="LiveId" clId="{EEE58294-FF97-400A-ADB3-B8F94A737BB1}" dt="2022-03-06T06:10:41.757" v="11656" actId="26606"/>
          <ac:spMkLst>
            <pc:docMk/>
            <pc:sldMk cId="366073827" sldId="326"/>
            <ac:spMk id="3" creationId="{40EF7F94-AC91-4130-BCF0-FF78804CDCD6}"/>
          </ac:spMkLst>
        </pc:spChg>
        <pc:spChg chg="add mod">
          <ac:chgData name="David Forcier" userId="f593231f8a2f9321" providerId="LiveId" clId="{EEE58294-FF97-400A-ADB3-B8F94A737BB1}" dt="2022-03-06T20:59:55.258" v="12189"/>
          <ac:spMkLst>
            <pc:docMk/>
            <pc:sldMk cId="366073827" sldId="326"/>
            <ac:spMk id="10" creationId="{D5FFECD2-AE19-455A-9917-748F2B3D70A8}"/>
          </ac:spMkLst>
        </pc:spChg>
        <pc:picChg chg="add del mod">
          <ac:chgData name="David Forcier" userId="f593231f8a2f9321" providerId="LiveId" clId="{EEE58294-FF97-400A-ADB3-B8F94A737BB1}" dt="2022-03-06T23:15:34.309" v="13308" actId="21"/>
          <ac:picMkLst>
            <pc:docMk/>
            <pc:sldMk cId="366073827" sldId="326"/>
            <ac:picMk id="5" creationId="{64E6238A-C02D-4B39-86E0-30186BB00FF0}"/>
          </ac:picMkLst>
        </pc:picChg>
      </pc:sldChg>
      <pc:sldChg chg="addSp delSp modSp new mod">
        <pc:chgData name="David Forcier" userId="f593231f8a2f9321" providerId="LiveId" clId="{EEE58294-FF97-400A-ADB3-B8F94A737BB1}" dt="2022-03-07T00:57:14.684" v="16309"/>
        <pc:sldMkLst>
          <pc:docMk/>
          <pc:sldMk cId="760658801" sldId="327"/>
        </pc:sldMkLst>
        <pc:spChg chg="del">
          <ac:chgData name="David Forcier" userId="f593231f8a2f9321" providerId="LiveId" clId="{EEE58294-FF97-400A-ADB3-B8F94A737BB1}" dt="2022-03-06T06:10:43.267" v="11657" actId="26606"/>
          <ac:spMkLst>
            <pc:docMk/>
            <pc:sldMk cId="760658801" sldId="327"/>
            <ac:spMk id="2" creationId="{CD355F2D-FD4A-4238-8915-C25906714663}"/>
          </ac:spMkLst>
        </pc:spChg>
        <pc:spChg chg="add del mod">
          <ac:chgData name="David Forcier" userId="f593231f8a2f9321" providerId="LiveId" clId="{EEE58294-FF97-400A-ADB3-B8F94A737BB1}" dt="2022-03-06T23:17:02.618" v="13348"/>
          <ac:spMkLst>
            <pc:docMk/>
            <pc:sldMk cId="760658801" sldId="327"/>
            <ac:spMk id="2" creationId="{D0963BFD-395D-4DD6-8D1E-A3B6790B32C9}"/>
          </ac:spMkLst>
        </pc:spChg>
        <pc:spChg chg="del">
          <ac:chgData name="David Forcier" userId="f593231f8a2f9321" providerId="LiveId" clId="{EEE58294-FF97-400A-ADB3-B8F94A737BB1}" dt="2022-03-06T06:10:43.267" v="11657" actId="26606"/>
          <ac:spMkLst>
            <pc:docMk/>
            <pc:sldMk cId="760658801" sldId="327"/>
            <ac:spMk id="3" creationId="{71D84D76-2F7F-4F2D-A4FA-128BBE68B9EA}"/>
          </ac:spMkLst>
        </pc:spChg>
        <pc:spChg chg="add mod">
          <ac:chgData name="David Forcier" userId="f593231f8a2f9321" providerId="LiveId" clId="{EEE58294-FF97-400A-ADB3-B8F94A737BB1}" dt="2022-03-06T23:17:02.618" v="13348"/>
          <ac:spMkLst>
            <pc:docMk/>
            <pc:sldMk cId="760658801" sldId="327"/>
            <ac:spMk id="3" creationId="{A076E310-4075-47E8-926F-C10FA6467E5B}"/>
          </ac:spMkLst>
        </pc:spChg>
        <pc:spChg chg="add mod">
          <ac:chgData name="David Forcier" userId="f593231f8a2f9321" providerId="LiveId" clId="{EEE58294-FF97-400A-ADB3-B8F94A737BB1}" dt="2022-03-07T00:57:14.684" v="16309"/>
          <ac:spMkLst>
            <pc:docMk/>
            <pc:sldMk cId="760658801" sldId="327"/>
            <ac:spMk id="6" creationId="{6A9F0E06-99A0-4610-BCB1-9CC2E8DFC080}"/>
          </ac:spMkLst>
        </pc:spChg>
        <pc:spChg chg="add mod">
          <ac:chgData name="David Forcier" userId="f593231f8a2f9321" providerId="LiveId" clId="{EEE58294-FF97-400A-ADB3-B8F94A737BB1}" dt="2022-03-06T23:17:02.618" v="13348"/>
          <ac:spMkLst>
            <pc:docMk/>
            <pc:sldMk cId="760658801" sldId="327"/>
            <ac:spMk id="10" creationId="{E0389268-5A87-462D-970A-D0F5350CD05C}"/>
          </ac:spMkLst>
        </pc:spChg>
        <pc:picChg chg="add mod">
          <ac:chgData name="David Forcier" userId="f593231f8a2f9321" providerId="LiveId" clId="{EEE58294-FF97-400A-ADB3-B8F94A737BB1}" dt="2022-03-06T23:17:07.748" v="13350" actId="14100"/>
          <ac:picMkLst>
            <pc:docMk/>
            <pc:sldMk cId="760658801" sldId="327"/>
            <ac:picMk id="5" creationId="{A098C954-F13D-4916-84D3-680813C01220}"/>
          </ac:picMkLst>
        </pc:picChg>
      </pc:sldChg>
      <pc:sldChg chg="addSp delSp modSp new mod modNotesTx">
        <pc:chgData name="David Forcier" userId="f593231f8a2f9321" providerId="LiveId" clId="{EEE58294-FF97-400A-ADB3-B8F94A737BB1}" dt="2022-03-13T04:39:18.111" v="27888" actId="2"/>
        <pc:sldMkLst>
          <pc:docMk/>
          <pc:sldMk cId="4124053653" sldId="328"/>
        </pc:sldMkLst>
        <pc:spChg chg="del">
          <ac:chgData name="David Forcier" userId="f593231f8a2f9321" providerId="LiveId" clId="{EEE58294-FF97-400A-ADB3-B8F94A737BB1}" dt="2022-03-06T06:10:44.864" v="11658" actId="26606"/>
          <ac:spMkLst>
            <pc:docMk/>
            <pc:sldMk cId="4124053653" sldId="328"/>
            <ac:spMk id="2" creationId="{28635A85-A5FD-4956-B125-B2074F342C8A}"/>
          </ac:spMkLst>
        </pc:spChg>
        <pc:spChg chg="add del mod">
          <ac:chgData name="David Forcier" userId="f593231f8a2f9321" providerId="LiveId" clId="{EEE58294-FF97-400A-ADB3-B8F94A737BB1}" dt="2022-03-06T23:17:24.145" v="13387"/>
          <ac:spMkLst>
            <pc:docMk/>
            <pc:sldMk cId="4124053653" sldId="328"/>
            <ac:spMk id="2" creationId="{C77126A4-C695-4812-9180-7F8DEF029381}"/>
          </ac:spMkLst>
        </pc:spChg>
        <pc:spChg chg="add mod">
          <ac:chgData name="David Forcier" userId="f593231f8a2f9321" providerId="LiveId" clId="{EEE58294-FF97-400A-ADB3-B8F94A737BB1}" dt="2022-03-06T23:17:24.145" v="13387"/>
          <ac:spMkLst>
            <pc:docMk/>
            <pc:sldMk cId="4124053653" sldId="328"/>
            <ac:spMk id="3" creationId="{13CFD2BA-EC5B-4CD5-B7C9-0FF4A58B4018}"/>
          </ac:spMkLst>
        </pc:spChg>
        <pc:spChg chg="del">
          <ac:chgData name="David Forcier" userId="f593231f8a2f9321" providerId="LiveId" clId="{EEE58294-FF97-400A-ADB3-B8F94A737BB1}" dt="2022-03-06T06:10:44.864" v="11658" actId="26606"/>
          <ac:spMkLst>
            <pc:docMk/>
            <pc:sldMk cId="4124053653" sldId="328"/>
            <ac:spMk id="3" creationId="{FBF5CFA6-C9EF-4D2C-832A-D48EDB01BCB5}"/>
          </ac:spMkLst>
        </pc:spChg>
        <pc:spChg chg="add mod">
          <ac:chgData name="David Forcier" userId="f593231f8a2f9321" providerId="LiveId" clId="{EEE58294-FF97-400A-ADB3-B8F94A737BB1}" dt="2022-03-07T00:57:15.355" v="16310"/>
          <ac:spMkLst>
            <pc:docMk/>
            <pc:sldMk cId="4124053653" sldId="328"/>
            <ac:spMk id="6" creationId="{4AA99301-967C-4DF7-ADBC-C2AA69452603}"/>
          </ac:spMkLst>
        </pc:spChg>
        <pc:spChg chg="add mod">
          <ac:chgData name="David Forcier" userId="f593231f8a2f9321" providerId="LiveId" clId="{EEE58294-FF97-400A-ADB3-B8F94A737BB1}" dt="2022-03-06T23:17:24.145" v="13387"/>
          <ac:spMkLst>
            <pc:docMk/>
            <pc:sldMk cId="4124053653" sldId="328"/>
            <ac:spMk id="10" creationId="{0AEC7B0D-B4FA-43C9-9E55-74AC90A82620}"/>
          </ac:spMkLst>
        </pc:spChg>
        <pc:picChg chg="add mod">
          <ac:chgData name="David Forcier" userId="f593231f8a2f9321" providerId="LiveId" clId="{EEE58294-FF97-400A-ADB3-B8F94A737BB1}" dt="2022-03-06T23:17:28.704" v="13389" actId="14100"/>
          <ac:picMkLst>
            <pc:docMk/>
            <pc:sldMk cId="4124053653" sldId="328"/>
            <ac:picMk id="5" creationId="{799F8C05-CB38-402E-8582-9F4FD0E037DC}"/>
          </ac:picMkLst>
        </pc:picChg>
      </pc:sldChg>
      <pc:sldChg chg="addSp delSp modSp new mod">
        <pc:chgData name="David Forcier" userId="f593231f8a2f9321" providerId="LiveId" clId="{EEE58294-FF97-400A-ADB3-B8F94A737BB1}" dt="2022-03-07T00:57:16.031" v="16311"/>
        <pc:sldMkLst>
          <pc:docMk/>
          <pc:sldMk cId="135317147" sldId="329"/>
        </pc:sldMkLst>
        <pc:spChg chg="del">
          <ac:chgData name="David Forcier" userId="f593231f8a2f9321" providerId="LiveId" clId="{EEE58294-FF97-400A-ADB3-B8F94A737BB1}" dt="2022-03-06T06:10:46.435" v="11659" actId="26606"/>
          <ac:spMkLst>
            <pc:docMk/>
            <pc:sldMk cId="135317147" sldId="329"/>
            <ac:spMk id="2" creationId="{ADAED0A0-13BA-4629-B40E-ABF6291EF060}"/>
          </ac:spMkLst>
        </pc:spChg>
        <pc:spChg chg="add del mod">
          <ac:chgData name="David Forcier" userId="f593231f8a2f9321" providerId="LiveId" clId="{EEE58294-FF97-400A-ADB3-B8F94A737BB1}" dt="2022-03-06T23:17:45.702" v="13423"/>
          <ac:spMkLst>
            <pc:docMk/>
            <pc:sldMk cId="135317147" sldId="329"/>
            <ac:spMk id="2" creationId="{ED7152DE-5C4B-434F-A4FF-6C25600F12E6}"/>
          </ac:spMkLst>
        </pc:spChg>
        <pc:spChg chg="add mod">
          <ac:chgData name="David Forcier" userId="f593231f8a2f9321" providerId="LiveId" clId="{EEE58294-FF97-400A-ADB3-B8F94A737BB1}" dt="2022-03-06T23:17:45.702" v="13423"/>
          <ac:spMkLst>
            <pc:docMk/>
            <pc:sldMk cId="135317147" sldId="329"/>
            <ac:spMk id="3" creationId="{535FAFAE-4B77-41FB-9CB6-7772003203E4}"/>
          </ac:spMkLst>
        </pc:spChg>
        <pc:spChg chg="del">
          <ac:chgData name="David Forcier" userId="f593231f8a2f9321" providerId="LiveId" clId="{EEE58294-FF97-400A-ADB3-B8F94A737BB1}" dt="2022-03-06T06:10:46.435" v="11659" actId="26606"/>
          <ac:spMkLst>
            <pc:docMk/>
            <pc:sldMk cId="135317147" sldId="329"/>
            <ac:spMk id="3" creationId="{90366BA7-34ED-4460-9D16-7B27AE2BE2BE}"/>
          </ac:spMkLst>
        </pc:spChg>
        <pc:spChg chg="add mod">
          <ac:chgData name="David Forcier" userId="f593231f8a2f9321" providerId="LiveId" clId="{EEE58294-FF97-400A-ADB3-B8F94A737BB1}" dt="2022-03-07T00:57:16.031" v="16311"/>
          <ac:spMkLst>
            <pc:docMk/>
            <pc:sldMk cId="135317147" sldId="329"/>
            <ac:spMk id="6" creationId="{443AC9B0-992A-4ABE-80C5-EC21526F9BC7}"/>
          </ac:spMkLst>
        </pc:spChg>
        <pc:spChg chg="add mod">
          <ac:chgData name="David Forcier" userId="f593231f8a2f9321" providerId="LiveId" clId="{EEE58294-FF97-400A-ADB3-B8F94A737BB1}" dt="2022-03-06T23:17:45.702" v="13423"/>
          <ac:spMkLst>
            <pc:docMk/>
            <pc:sldMk cId="135317147" sldId="329"/>
            <ac:spMk id="10" creationId="{38F24A70-7995-481D-B6BF-15D79431BA97}"/>
          </ac:spMkLst>
        </pc:spChg>
        <pc:picChg chg="add mod modCrop">
          <ac:chgData name="David Forcier" userId="f593231f8a2f9321" providerId="LiveId" clId="{EEE58294-FF97-400A-ADB3-B8F94A737BB1}" dt="2022-03-06T23:23:38.268" v="13552" actId="14100"/>
          <ac:picMkLst>
            <pc:docMk/>
            <pc:sldMk cId="135317147" sldId="329"/>
            <ac:picMk id="5" creationId="{3BECEF5A-3A24-48A5-BCC2-9E4E7417DD0D}"/>
          </ac:picMkLst>
        </pc:picChg>
      </pc:sldChg>
      <pc:sldChg chg="addSp delSp modSp new mod">
        <pc:chgData name="David Forcier" userId="f593231f8a2f9321" providerId="LiveId" clId="{EEE58294-FF97-400A-ADB3-B8F94A737BB1}" dt="2022-03-07T00:57:21.600" v="16317"/>
        <pc:sldMkLst>
          <pc:docMk/>
          <pc:sldMk cId="2504838830" sldId="330"/>
        </pc:sldMkLst>
        <pc:spChg chg="del">
          <ac:chgData name="David Forcier" userId="f593231f8a2f9321" providerId="LiveId" clId="{EEE58294-FF97-400A-ADB3-B8F94A737BB1}" dt="2022-03-06T06:11:04.782" v="11664" actId="26606"/>
          <ac:spMkLst>
            <pc:docMk/>
            <pc:sldMk cId="2504838830" sldId="330"/>
            <ac:spMk id="2" creationId="{5FD74328-4361-4340-9D4A-186237DC4A3A}"/>
          </ac:spMkLst>
        </pc:spChg>
        <pc:spChg chg="add del mod">
          <ac:chgData name="David Forcier" userId="f593231f8a2f9321" providerId="LiveId" clId="{EEE58294-FF97-400A-ADB3-B8F94A737BB1}" dt="2022-03-06T23:25:19.823" v="13654"/>
          <ac:spMkLst>
            <pc:docMk/>
            <pc:sldMk cId="2504838830" sldId="330"/>
            <ac:spMk id="2" creationId="{820288AE-6595-4723-8068-1AC7FB78545F}"/>
          </ac:spMkLst>
        </pc:spChg>
        <pc:spChg chg="add del mod">
          <ac:chgData name="David Forcier" userId="f593231f8a2f9321" providerId="LiveId" clId="{EEE58294-FF97-400A-ADB3-B8F94A737BB1}" dt="2022-03-06T23:25:27.349" v="13657" actId="478"/>
          <ac:spMkLst>
            <pc:docMk/>
            <pc:sldMk cId="2504838830" sldId="330"/>
            <ac:spMk id="3" creationId="{3FE027AC-47EE-43AD-A53F-BA4560B4E176}"/>
          </ac:spMkLst>
        </pc:spChg>
        <pc:spChg chg="del">
          <ac:chgData name="David Forcier" userId="f593231f8a2f9321" providerId="LiveId" clId="{EEE58294-FF97-400A-ADB3-B8F94A737BB1}" dt="2022-03-06T06:11:04.782" v="11664" actId="26606"/>
          <ac:spMkLst>
            <pc:docMk/>
            <pc:sldMk cId="2504838830" sldId="330"/>
            <ac:spMk id="3" creationId="{EA34E1A7-CED5-42D8-8D38-75369BAC8632}"/>
          </ac:spMkLst>
        </pc:spChg>
        <pc:spChg chg="add mod">
          <ac:chgData name="David Forcier" userId="f593231f8a2f9321" providerId="LiveId" clId="{EEE58294-FF97-400A-ADB3-B8F94A737BB1}" dt="2022-03-07T00:57:21.600" v="16317"/>
          <ac:spMkLst>
            <pc:docMk/>
            <pc:sldMk cId="2504838830" sldId="330"/>
            <ac:spMk id="6" creationId="{2541C241-C20A-4AE4-8D8B-07039DA99610}"/>
          </ac:spMkLst>
        </pc:spChg>
        <pc:spChg chg="add mod">
          <ac:chgData name="David Forcier" userId="f593231f8a2f9321" providerId="LiveId" clId="{EEE58294-FF97-400A-ADB3-B8F94A737BB1}" dt="2022-03-06T23:25:19.823" v="13654"/>
          <ac:spMkLst>
            <pc:docMk/>
            <pc:sldMk cId="2504838830" sldId="330"/>
            <ac:spMk id="10" creationId="{AA4145D3-952E-4EF7-B152-1989478ED47C}"/>
          </ac:spMkLst>
        </pc:spChg>
        <pc:picChg chg="add mod">
          <ac:chgData name="David Forcier" userId="f593231f8a2f9321" providerId="LiveId" clId="{EEE58294-FF97-400A-ADB3-B8F94A737BB1}" dt="2022-03-06T23:25:25.064" v="13656" actId="14100"/>
          <ac:picMkLst>
            <pc:docMk/>
            <pc:sldMk cId="2504838830" sldId="330"/>
            <ac:picMk id="5" creationId="{FADD2FE7-912A-493F-AECA-59F56DE5F6EE}"/>
          </ac:picMkLst>
        </pc:picChg>
      </pc:sldChg>
      <pc:sldChg chg="addSp delSp modSp new mod">
        <pc:chgData name="David Forcier" userId="f593231f8a2f9321" providerId="LiveId" clId="{EEE58294-FF97-400A-ADB3-B8F94A737BB1}" dt="2022-03-07T00:57:17.296" v="16312"/>
        <pc:sldMkLst>
          <pc:docMk/>
          <pc:sldMk cId="2599886658" sldId="331"/>
        </pc:sldMkLst>
        <pc:spChg chg="mod">
          <ac:chgData name="David Forcier" userId="f593231f8a2f9321" providerId="LiveId" clId="{EEE58294-FF97-400A-ADB3-B8F94A737BB1}" dt="2022-03-06T23:19:30.584" v="13468" actId="20577"/>
          <ac:spMkLst>
            <pc:docMk/>
            <pc:sldMk cId="2599886658" sldId="331"/>
            <ac:spMk id="2" creationId="{9E6CA3A4-1236-4279-9662-D2E4DBD0C5FB}"/>
          </ac:spMkLst>
        </pc:spChg>
        <pc:spChg chg="del mod">
          <ac:chgData name="David Forcier" userId="f593231f8a2f9321" providerId="LiveId" clId="{EEE58294-FF97-400A-ADB3-B8F94A737BB1}" dt="2022-03-06T23:19:43.865" v="13470" actId="478"/>
          <ac:spMkLst>
            <pc:docMk/>
            <pc:sldMk cId="2599886658" sldId="331"/>
            <ac:spMk id="3" creationId="{7FC5E7EC-B4C8-494E-B595-11350E48955D}"/>
          </ac:spMkLst>
        </pc:spChg>
        <pc:spChg chg="add mod">
          <ac:chgData name="David Forcier" userId="f593231f8a2f9321" providerId="LiveId" clId="{EEE58294-FF97-400A-ADB3-B8F94A737BB1}" dt="2022-03-06T23:20:05.366" v="13472" actId="1076"/>
          <ac:spMkLst>
            <pc:docMk/>
            <pc:sldMk cId="2599886658" sldId="331"/>
            <ac:spMk id="4" creationId="{97567055-3126-496A-B27D-9282CCABC9B2}"/>
          </ac:spMkLst>
        </pc:spChg>
        <pc:spChg chg="add del mod">
          <ac:chgData name="David Forcier" userId="f593231f8a2f9321" providerId="LiveId" clId="{EEE58294-FF97-400A-ADB3-B8F94A737BB1}" dt="2022-03-06T23:20:53.073" v="13476" actId="478"/>
          <ac:spMkLst>
            <pc:docMk/>
            <pc:sldMk cId="2599886658" sldId="331"/>
            <ac:spMk id="6" creationId="{834C7FCA-5147-4995-81DA-9E73EC9F6F56}"/>
          </ac:spMkLst>
        </pc:spChg>
        <pc:spChg chg="add mod">
          <ac:chgData name="David Forcier" userId="f593231f8a2f9321" providerId="LiveId" clId="{EEE58294-FF97-400A-ADB3-B8F94A737BB1}" dt="2022-03-06T23:21:17.472" v="13481" actId="1076"/>
          <ac:spMkLst>
            <pc:docMk/>
            <pc:sldMk cId="2599886658" sldId="331"/>
            <ac:spMk id="8" creationId="{EE3EF2FC-A084-4BB5-8570-8101C3AAFB22}"/>
          </ac:spMkLst>
        </pc:spChg>
        <pc:spChg chg="add mod">
          <ac:chgData name="David Forcier" userId="f593231f8a2f9321" providerId="LiveId" clId="{EEE58294-FF97-400A-ADB3-B8F94A737BB1}" dt="2022-03-06T23:21:23.524" v="13482" actId="571"/>
          <ac:spMkLst>
            <pc:docMk/>
            <pc:sldMk cId="2599886658" sldId="331"/>
            <ac:spMk id="9" creationId="{A5D0B77B-1B07-4007-8E07-A5F77526733B}"/>
          </ac:spMkLst>
        </pc:spChg>
        <pc:spChg chg="add mod">
          <ac:chgData name="David Forcier" userId="f593231f8a2f9321" providerId="LiveId" clId="{EEE58294-FF97-400A-ADB3-B8F94A737BB1}" dt="2022-03-07T00:57:17.296" v="16312"/>
          <ac:spMkLst>
            <pc:docMk/>
            <pc:sldMk cId="2599886658" sldId="331"/>
            <ac:spMk id="10" creationId="{0A4FFF5F-4A3F-4BF2-9F4F-72056C6B210B}"/>
          </ac:spMkLst>
        </pc:spChg>
        <pc:picChg chg="add mod">
          <ac:chgData name="David Forcier" userId="f593231f8a2f9321" providerId="LiveId" clId="{EEE58294-FF97-400A-ADB3-B8F94A737BB1}" dt="2022-03-06T23:21:51.339" v="13483"/>
          <ac:picMkLst>
            <pc:docMk/>
            <pc:sldMk cId="2599886658" sldId="331"/>
            <ac:picMk id="5" creationId="{23697B1B-B653-4BDA-A311-40C5E4306EF2}"/>
          </ac:picMkLst>
        </pc:picChg>
        <pc:picChg chg="add mod">
          <ac:chgData name="David Forcier" userId="f593231f8a2f9321" providerId="LiveId" clId="{EEE58294-FF97-400A-ADB3-B8F94A737BB1}" dt="2022-03-06T23:21:57.488" v="13484"/>
          <ac:picMkLst>
            <pc:docMk/>
            <pc:sldMk cId="2599886658" sldId="331"/>
            <ac:picMk id="7" creationId="{F4F087B3-D0E8-48C2-9A45-F42BD2D4EFF8}"/>
          </ac:picMkLst>
        </pc:picChg>
      </pc:sldChg>
      <pc:sldChg chg="addSp delSp modSp new mod">
        <pc:chgData name="David Forcier" userId="f593231f8a2f9321" providerId="LiveId" clId="{EEE58294-FF97-400A-ADB3-B8F94A737BB1}" dt="2022-03-07T00:57:18" v="16313"/>
        <pc:sldMkLst>
          <pc:docMk/>
          <pc:sldMk cId="1574183813" sldId="332"/>
        </pc:sldMkLst>
        <pc:spChg chg="add mod">
          <ac:chgData name="David Forcier" userId="f593231f8a2f9321" providerId="LiveId" clId="{EEE58294-FF97-400A-ADB3-B8F94A737BB1}" dt="2022-03-06T23:22:38.452" v="13521" actId="20577"/>
          <ac:spMkLst>
            <pc:docMk/>
            <pc:sldMk cId="1574183813" sldId="332"/>
            <ac:spMk id="2" creationId="{073602C6-A789-4519-83C6-3FA3BDD64171}"/>
          </ac:spMkLst>
        </pc:spChg>
        <pc:spChg chg="del">
          <ac:chgData name="David Forcier" userId="f593231f8a2f9321" providerId="LiveId" clId="{EEE58294-FF97-400A-ADB3-B8F94A737BB1}" dt="2022-03-06T06:10:55.034" v="11660" actId="26606"/>
          <ac:spMkLst>
            <pc:docMk/>
            <pc:sldMk cId="1574183813" sldId="332"/>
            <ac:spMk id="2" creationId="{BE2E20CE-A87D-40CF-952B-7D2143921432}"/>
          </ac:spMkLst>
        </pc:spChg>
        <pc:spChg chg="del">
          <ac:chgData name="David Forcier" userId="f593231f8a2f9321" providerId="LiveId" clId="{EEE58294-FF97-400A-ADB3-B8F94A737BB1}" dt="2022-03-06T06:10:55.034" v="11660" actId="26606"/>
          <ac:spMkLst>
            <pc:docMk/>
            <pc:sldMk cId="1574183813" sldId="332"/>
            <ac:spMk id="3" creationId="{3192C082-AEBF-49CE-A515-AE0DD47CDC35}"/>
          </ac:spMkLst>
        </pc:spChg>
        <pc:spChg chg="add mod">
          <ac:chgData name="David Forcier" userId="f593231f8a2f9321" providerId="LiveId" clId="{EEE58294-FF97-400A-ADB3-B8F94A737BB1}" dt="2022-03-06T23:22:16.401" v="13485"/>
          <ac:spMkLst>
            <pc:docMk/>
            <pc:sldMk cId="1574183813" sldId="332"/>
            <ac:spMk id="3" creationId="{3858184C-9D56-4581-908A-5BC5640F3731}"/>
          </ac:spMkLst>
        </pc:spChg>
        <pc:spChg chg="add mod">
          <ac:chgData name="David Forcier" userId="f593231f8a2f9321" providerId="LiveId" clId="{EEE58294-FF97-400A-ADB3-B8F94A737BB1}" dt="2022-03-07T00:57:18" v="16313"/>
          <ac:spMkLst>
            <pc:docMk/>
            <pc:sldMk cId="1574183813" sldId="332"/>
            <ac:spMk id="6" creationId="{6994F65A-5D05-4808-9D20-13FC471A5A86}"/>
          </ac:spMkLst>
        </pc:spChg>
        <pc:spChg chg="add del mod">
          <ac:chgData name="David Forcier" userId="f593231f8a2f9321" providerId="LiveId" clId="{EEE58294-FF97-400A-ADB3-B8F94A737BB1}" dt="2022-03-06T23:22:16.401" v="13485"/>
          <ac:spMkLst>
            <pc:docMk/>
            <pc:sldMk cId="1574183813" sldId="332"/>
            <ac:spMk id="12" creationId="{7E83091C-3A6A-43D9-9371-5BFD95BDBCFD}"/>
          </ac:spMkLst>
        </pc:spChg>
        <pc:picChg chg="add del">
          <ac:chgData name="David Forcier" userId="f593231f8a2f9321" providerId="LiveId" clId="{EEE58294-FF97-400A-ADB3-B8F94A737BB1}" dt="2022-03-04T21:37:23.872" v="11496" actId="478"/>
          <ac:picMkLst>
            <pc:docMk/>
            <pc:sldMk cId="1574183813" sldId="332"/>
            <ac:picMk id="5" creationId="{64B19F48-7DD5-4725-8122-B97F9FD188FF}"/>
          </ac:picMkLst>
        </pc:picChg>
        <pc:picChg chg="add mod">
          <ac:chgData name="David Forcier" userId="f593231f8a2f9321" providerId="LiveId" clId="{EEE58294-FF97-400A-ADB3-B8F94A737BB1}" dt="2022-03-06T23:23:33.370" v="13551" actId="14100"/>
          <ac:picMkLst>
            <pc:docMk/>
            <pc:sldMk cId="1574183813" sldId="332"/>
            <ac:picMk id="7" creationId="{5B369D3B-2E0F-4447-9997-7EE74CB2233F}"/>
          </ac:picMkLst>
        </pc:picChg>
      </pc:sldChg>
      <pc:sldChg chg="addSp delSp modSp new mod">
        <pc:chgData name="David Forcier" userId="f593231f8a2f9321" providerId="LiveId" clId="{EEE58294-FF97-400A-ADB3-B8F94A737BB1}" dt="2022-03-07T00:57:18.836" v="16314"/>
        <pc:sldMkLst>
          <pc:docMk/>
          <pc:sldMk cId="3200837673" sldId="333"/>
        </pc:sldMkLst>
        <pc:spChg chg="add mod">
          <ac:chgData name="David Forcier" userId="f593231f8a2f9321" providerId="LiveId" clId="{EEE58294-FF97-400A-ADB3-B8F94A737BB1}" dt="2022-03-06T23:23:47.326" v="13553" actId="313"/>
          <ac:spMkLst>
            <pc:docMk/>
            <pc:sldMk cId="3200837673" sldId="333"/>
            <ac:spMk id="2" creationId="{A8634734-4962-4153-B473-14909E9601B1}"/>
          </ac:spMkLst>
        </pc:spChg>
        <pc:spChg chg="del">
          <ac:chgData name="David Forcier" userId="f593231f8a2f9321" providerId="LiveId" clId="{EEE58294-FF97-400A-ADB3-B8F94A737BB1}" dt="2022-03-06T06:10:58.584" v="11661" actId="26606"/>
          <ac:spMkLst>
            <pc:docMk/>
            <pc:sldMk cId="3200837673" sldId="333"/>
            <ac:spMk id="2" creationId="{D31FE338-768C-45F7-8EE2-5CE4D780B748}"/>
          </ac:spMkLst>
        </pc:spChg>
        <pc:spChg chg="add mod">
          <ac:chgData name="David Forcier" userId="f593231f8a2f9321" providerId="LiveId" clId="{EEE58294-FF97-400A-ADB3-B8F94A737BB1}" dt="2022-03-06T23:23:04.780" v="13523"/>
          <ac:spMkLst>
            <pc:docMk/>
            <pc:sldMk cId="3200837673" sldId="333"/>
            <ac:spMk id="3" creationId="{4739F7FF-0D91-41C8-A935-1630ADEB72F9}"/>
          </ac:spMkLst>
        </pc:spChg>
        <pc:spChg chg="del">
          <ac:chgData name="David Forcier" userId="f593231f8a2f9321" providerId="LiveId" clId="{EEE58294-FF97-400A-ADB3-B8F94A737BB1}" dt="2022-03-06T06:10:58.584" v="11661" actId="26606"/>
          <ac:spMkLst>
            <pc:docMk/>
            <pc:sldMk cId="3200837673" sldId="333"/>
            <ac:spMk id="3" creationId="{B47C8A03-9BEF-4387-A257-31849CFCD303}"/>
          </ac:spMkLst>
        </pc:spChg>
        <pc:spChg chg="add mod">
          <ac:chgData name="David Forcier" userId="f593231f8a2f9321" providerId="LiveId" clId="{EEE58294-FF97-400A-ADB3-B8F94A737BB1}" dt="2022-03-07T00:57:18.836" v="16314"/>
          <ac:spMkLst>
            <pc:docMk/>
            <pc:sldMk cId="3200837673" sldId="333"/>
            <ac:spMk id="6" creationId="{B31B2B67-823F-4CD7-AA79-DFA10FE15579}"/>
          </ac:spMkLst>
        </pc:spChg>
        <pc:spChg chg="add del mod">
          <ac:chgData name="David Forcier" userId="f593231f8a2f9321" providerId="LiveId" clId="{EEE58294-FF97-400A-ADB3-B8F94A737BB1}" dt="2022-03-06T23:23:04.780" v="13523"/>
          <ac:spMkLst>
            <pc:docMk/>
            <pc:sldMk cId="3200837673" sldId="333"/>
            <ac:spMk id="10" creationId="{99959A5D-F624-4434-8203-15A076954543}"/>
          </ac:spMkLst>
        </pc:spChg>
        <pc:picChg chg="add mod">
          <ac:chgData name="David Forcier" userId="f593231f8a2f9321" providerId="LiveId" clId="{EEE58294-FF97-400A-ADB3-B8F94A737BB1}" dt="2022-03-06T23:23:26.900" v="13550" actId="14100"/>
          <ac:picMkLst>
            <pc:docMk/>
            <pc:sldMk cId="3200837673" sldId="333"/>
            <ac:picMk id="5" creationId="{5AA734E2-10E7-4617-BF0D-5EE981842637}"/>
          </ac:picMkLst>
        </pc:picChg>
      </pc:sldChg>
      <pc:sldChg chg="addSp delSp modSp new mod">
        <pc:chgData name="David Forcier" userId="f593231f8a2f9321" providerId="LiveId" clId="{EEE58294-FF97-400A-ADB3-B8F94A737BB1}" dt="2022-03-07T00:57:20.291" v="16315"/>
        <pc:sldMkLst>
          <pc:docMk/>
          <pc:sldMk cId="604010300" sldId="334"/>
        </pc:sldMkLst>
        <pc:spChg chg="del">
          <ac:chgData name="David Forcier" userId="f593231f8a2f9321" providerId="LiveId" clId="{EEE58294-FF97-400A-ADB3-B8F94A737BB1}" dt="2022-03-06T06:11:00.450" v="11662" actId="26606"/>
          <ac:spMkLst>
            <pc:docMk/>
            <pc:sldMk cId="604010300" sldId="334"/>
            <ac:spMk id="2" creationId="{180D0B93-23AF-4CB3-AD7D-2563D08A9E0F}"/>
          </ac:spMkLst>
        </pc:spChg>
        <pc:spChg chg="add mod">
          <ac:chgData name="David Forcier" userId="f593231f8a2f9321" providerId="LiveId" clId="{EEE58294-FF97-400A-ADB3-B8F94A737BB1}" dt="2022-03-06T23:24:15.416" v="13580" actId="20577"/>
          <ac:spMkLst>
            <pc:docMk/>
            <pc:sldMk cId="604010300" sldId="334"/>
            <ac:spMk id="2" creationId="{ED7F02A0-A11A-4EDF-9D61-F128484B4E68}"/>
          </ac:spMkLst>
        </pc:spChg>
        <pc:spChg chg="add mod">
          <ac:chgData name="David Forcier" userId="f593231f8a2f9321" providerId="LiveId" clId="{EEE58294-FF97-400A-ADB3-B8F94A737BB1}" dt="2022-03-06T23:23:55.757" v="13554"/>
          <ac:spMkLst>
            <pc:docMk/>
            <pc:sldMk cId="604010300" sldId="334"/>
            <ac:spMk id="3" creationId="{08B829D6-3509-43E3-B257-67EEECE42C4D}"/>
          </ac:spMkLst>
        </pc:spChg>
        <pc:spChg chg="del">
          <ac:chgData name="David Forcier" userId="f593231f8a2f9321" providerId="LiveId" clId="{EEE58294-FF97-400A-ADB3-B8F94A737BB1}" dt="2022-03-06T06:11:00.450" v="11662" actId="26606"/>
          <ac:spMkLst>
            <pc:docMk/>
            <pc:sldMk cId="604010300" sldId="334"/>
            <ac:spMk id="3" creationId="{745ECDBB-7110-4344-A31F-3BEE325C1201}"/>
          </ac:spMkLst>
        </pc:spChg>
        <pc:spChg chg="add mod">
          <ac:chgData name="David Forcier" userId="f593231f8a2f9321" providerId="LiveId" clId="{EEE58294-FF97-400A-ADB3-B8F94A737BB1}" dt="2022-03-07T00:57:20.291" v="16315"/>
          <ac:spMkLst>
            <pc:docMk/>
            <pc:sldMk cId="604010300" sldId="334"/>
            <ac:spMk id="6" creationId="{39A4B9FF-7CA6-4265-9A68-64A9C8748040}"/>
          </ac:spMkLst>
        </pc:spChg>
        <pc:spChg chg="add del mod">
          <ac:chgData name="David Forcier" userId="f593231f8a2f9321" providerId="LiveId" clId="{EEE58294-FF97-400A-ADB3-B8F94A737BB1}" dt="2022-03-06T23:23:55.757" v="13554"/>
          <ac:spMkLst>
            <pc:docMk/>
            <pc:sldMk cId="604010300" sldId="334"/>
            <ac:spMk id="10" creationId="{DA844990-72F8-4C0F-9426-91912ECE7754}"/>
          </ac:spMkLst>
        </pc:spChg>
        <pc:picChg chg="add mod">
          <ac:chgData name="David Forcier" userId="f593231f8a2f9321" providerId="LiveId" clId="{EEE58294-FF97-400A-ADB3-B8F94A737BB1}" dt="2022-03-06T23:24:05.039" v="13556" actId="14100"/>
          <ac:picMkLst>
            <pc:docMk/>
            <pc:sldMk cId="604010300" sldId="334"/>
            <ac:picMk id="5" creationId="{786DCA13-D762-4908-A161-5F543B3168D5}"/>
          </ac:picMkLst>
        </pc:picChg>
      </pc:sldChg>
      <pc:sldChg chg="addSp delSp modSp new mod">
        <pc:chgData name="David Forcier" userId="f593231f8a2f9321" providerId="LiveId" clId="{EEE58294-FF97-400A-ADB3-B8F94A737BB1}" dt="2022-03-14T00:37:14.656" v="29018" actId="478"/>
        <pc:sldMkLst>
          <pc:docMk/>
          <pc:sldMk cId="1602323346" sldId="335"/>
        </pc:sldMkLst>
        <pc:spChg chg="del">
          <ac:chgData name="David Forcier" userId="f593231f8a2f9321" providerId="LiveId" clId="{EEE58294-FF97-400A-ADB3-B8F94A737BB1}" dt="2022-03-06T06:11:02.593" v="11663" actId="26606"/>
          <ac:spMkLst>
            <pc:docMk/>
            <pc:sldMk cId="1602323346" sldId="335"/>
            <ac:spMk id="2" creationId="{06C277EA-FA63-4BEA-9FA6-EA4B143831EE}"/>
          </ac:spMkLst>
        </pc:spChg>
        <pc:spChg chg="add mod">
          <ac:chgData name="David Forcier" userId="f593231f8a2f9321" providerId="LiveId" clId="{EEE58294-FF97-400A-ADB3-B8F94A737BB1}" dt="2022-03-06T23:24:42.552" v="13620" actId="20577"/>
          <ac:spMkLst>
            <pc:docMk/>
            <pc:sldMk cId="1602323346" sldId="335"/>
            <ac:spMk id="2" creationId="{CC9F4413-4421-407A-B9E9-97870E35CA2F}"/>
          </ac:spMkLst>
        </pc:spChg>
        <pc:spChg chg="del">
          <ac:chgData name="David Forcier" userId="f593231f8a2f9321" providerId="LiveId" clId="{EEE58294-FF97-400A-ADB3-B8F94A737BB1}" dt="2022-03-06T06:11:02.593" v="11663" actId="26606"/>
          <ac:spMkLst>
            <pc:docMk/>
            <pc:sldMk cId="1602323346" sldId="335"/>
            <ac:spMk id="3" creationId="{45730B3C-C299-44B4-9D01-75FEA6C9D599}"/>
          </ac:spMkLst>
        </pc:spChg>
        <pc:spChg chg="add del mod">
          <ac:chgData name="David Forcier" userId="f593231f8a2f9321" providerId="LiveId" clId="{EEE58294-FF97-400A-ADB3-B8F94A737BB1}" dt="2022-03-14T00:37:14.656" v="29018" actId="478"/>
          <ac:spMkLst>
            <pc:docMk/>
            <pc:sldMk cId="1602323346" sldId="335"/>
            <ac:spMk id="3" creationId="{D2DA0116-9674-4E5F-BEE5-7B3569DA8156}"/>
          </ac:spMkLst>
        </pc:spChg>
        <pc:spChg chg="add mod">
          <ac:chgData name="David Forcier" userId="f593231f8a2f9321" providerId="LiveId" clId="{EEE58294-FF97-400A-ADB3-B8F94A737BB1}" dt="2022-03-07T00:57:20.961" v="16316"/>
          <ac:spMkLst>
            <pc:docMk/>
            <pc:sldMk cId="1602323346" sldId="335"/>
            <ac:spMk id="6" creationId="{D53A9CE5-8466-4EAE-9B86-A88C8980973B}"/>
          </ac:spMkLst>
        </pc:spChg>
        <pc:spChg chg="add del mod">
          <ac:chgData name="David Forcier" userId="f593231f8a2f9321" providerId="LiveId" clId="{EEE58294-FF97-400A-ADB3-B8F94A737BB1}" dt="2022-03-06T23:24:24.454" v="13581"/>
          <ac:spMkLst>
            <pc:docMk/>
            <pc:sldMk cId="1602323346" sldId="335"/>
            <ac:spMk id="12" creationId="{F0277FCA-6C20-4EE5-81C6-8D4122811FE6}"/>
          </ac:spMkLst>
        </pc:spChg>
        <pc:picChg chg="add del">
          <ac:chgData name="David Forcier" userId="f593231f8a2f9321" providerId="LiveId" clId="{EEE58294-FF97-400A-ADB3-B8F94A737BB1}" dt="2022-03-04T21:42:21.806" v="11501" actId="478"/>
          <ac:picMkLst>
            <pc:docMk/>
            <pc:sldMk cId="1602323346" sldId="335"/>
            <ac:picMk id="5" creationId="{FF3FBE0A-B79C-4258-A2FA-1BE2B58A3084}"/>
          </ac:picMkLst>
        </pc:picChg>
        <pc:picChg chg="add mod">
          <ac:chgData name="David Forcier" userId="f593231f8a2f9321" providerId="LiveId" clId="{EEE58294-FF97-400A-ADB3-B8F94A737BB1}" dt="2022-03-06T23:24:28.174" v="13583" actId="14100"/>
          <ac:picMkLst>
            <pc:docMk/>
            <pc:sldMk cId="1602323346" sldId="335"/>
            <ac:picMk id="7" creationId="{CB9556B7-C4E3-4D7B-942F-F3F2DA96AF77}"/>
          </ac:picMkLst>
        </pc:picChg>
      </pc:sldChg>
      <pc:sldChg chg="addSp delSp modSp new mod modNotesTx">
        <pc:chgData name="David Forcier" userId="f593231f8a2f9321" providerId="LiveId" clId="{EEE58294-FF97-400A-ADB3-B8F94A737BB1}" dt="2022-03-14T00:37:30.773" v="29021" actId="14100"/>
        <pc:sldMkLst>
          <pc:docMk/>
          <pc:sldMk cId="2786114380" sldId="336"/>
        </pc:sldMkLst>
        <pc:spChg chg="add mod">
          <ac:chgData name="David Forcier" userId="f593231f8a2f9321" providerId="LiveId" clId="{EEE58294-FF97-400A-ADB3-B8F94A737BB1}" dt="2022-03-06T23:26:53.998" v="13723" actId="20577"/>
          <ac:spMkLst>
            <pc:docMk/>
            <pc:sldMk cId="2786114380" sldId="336"/>
            <ac:spMk id="2" creationId="{621E8117-D64C-4A6F-A920-35502512C333}"/>
          </ac:spMkLst>
        </pc:spChg>
        <pc:spChg chg="del">
          <ac:chgData name="David Forcier" userId="f593231f8a2f9321" providerId="LiveId" clId="{EEE58294-FF97-400A-ADB3-B8F94A737BB1}" dt="2022-03-06T06:11:06.914" v="11665" actId="26606"/>
          <ac:spMkLst>
            <pc:docMk/>
            <pc:sldMk cId="2786114380" sldId="336"/>
            <ac:spMk id="2" creationId="{FDEB11CF-5DB3-434E-A3BC-8CD8FE05DA96}"/>
          </ac:spMkLst>
        </pc:spChg>
        <pc:spChg chg="add del mod">
          <ac:chgData name="David Forcier" userId="f593231f8a2f9321" providerId="LiveId" clId="{EEE58294-FF97-400A-ADB3-B8F94A737BB1}" dt="2022-03-14T00:37:28.160" v="29020" actId="478"/>
          <ac:spMkLst>
            <pc:docMk/>
            <pc:sldMk cId="2786114380" sldId="336"/>
            <ac:spMk id="3" creationId="{3435CD0D-F108-4509-BCF5-0ABED4A3D18A}"/>
          </ac:spMkLst>
        </pc:spChg>
        <pc:spChg chg="del">
          <ac:chgData name="David Forcier" userId="f593231f8a2f9321" providerId="LiveId" clId="{EEE58294-FF97-400A-ADB3-B8F94A737BB1}" dt="2022-03-06T06:11:06.914" v="11665" actId="26606"/>
          <ac:spMkLst>
            <pc:docMk/>
            <pc:sldMk cId="2786114380" sldId="336"/>
            <ac:spMk id="3" creationId="{B36DBB49-226F-4E0D-B711-04892DC00948}"/>
          </ac:spMkLst>
        </pc:spChg>
        <pc:spChg chg="add mod">
          <ac:chgData name="David Forcier" userId="f593231f8a2f9321" providerId="LiveId" clId="{EEE58294-FF97-400A-ADB3-B8F94A737BB1}" dt="2022-03-07T00:57:22.851" v="16318"/>
          <ac:spMkLst>
            <pc:docMk/>
            <pc:sldMk cId="2786114380" sldId="336"/>
            <ac:spMk id="6" creationId="{83B5C1EE-CA3C-4AEE-A896-564B174CED39}"/>
          </ac:spMkLst>
        </pc:spChg>
        <pc:spChg chg="add del mod">
          <ac:chgData name="David Forcier" userId="f593231f8a2f9321" providerId="LiveId" clId="{EEE58294-FF97-400A-ADB3-B8F94A737BB1}" dt="2022-03-06T23:25:47.677" v="13658"/>
          <ac:spMkLst>
            <pc:docMk/>
            <pc:sldMk cId="2786114380" sldId="336"/>
            <ac:spMk id="10" creationId="{797306CA-3BB0-448E-9D57-ED7CCA567FC8}"/>
          </ac:spMkLst>
        </pc:spChg>
        <pc:picChg chg="add mod">
          <ac:chgData name="David Forcier" userId="f593231f8a2f9321" providerId="LiveId" clId="{EEE58294-FF97-400A-ADB3-B8F94A737BB1}" dt="2022-03-14T00:37:30.773" v="29021" actId="14100"/>
          <ac:picMkLst>
            <pc:docMk/>
            <pc:sldMk cId="2786114380" sldId="336"/>
            <ac:picMk id="5" creationId="{2954A635-A406-4B40-B026-98C71B292BB1}"/>
          </ac:picMkLst>
        </pc:picChg>
      </pc:sldChg>
      <pc:sldChg chg="addSp delSp modSp new mod">
        <pc:chgData name="David Forcier" userId="f593231f8a2f9321" providerId="LiveId" clId="{EEE58294-FF97-400A-ADB3-B8F94A737BB1}" dt="2022-03-14T00:37:34.547" v="29022" actId="478"/>
        <pc:sldMkLst>
          <pc:docMk/>
          <pc:sldMk cId="210907839" sldId="337"/>
        </pc:sldMkLst>
        <pc:spChg chg="add del mod">
          <ac:chgData name="David Forcier" userId="f593231f8a2f9321" providerId="LiveId" clId="{EEE58294-FF97-400A-ADB3-B8F94A737BB1}" dt="2022-03-06T23:27:00.981" v="13725"/>
          <ac:spMkLst>
            <pc:docMk/>
            <pc:sldMk cId="210907839" sldId="337"/>
            <ac:spMk id="2" creationId="{8E5F43EC-1E49-4BA9-8D4F-8805E759A82E}"/>
          </ac:spMkLst>
        </pc:spChg>
        <pc:spChg chg="del">
          <ac:chgData name="David Forcier" userId="f593231f8a2f9321" providerId="LiveId" clId="{EEE58294-FF97-400A-ADB3-B8F94A737BB1}" dt="2022-03-06T06:11:08.731" v="11666" actId="26606"/>
          <ac:spMkLst>
            <pc:docMk/>
            <pc:sldMk cId="210907839" sldId="337"/>
            <ac:spMk id="2" creationId="{C891DDFF-B434-48CF-8148-23AA8A6DCA04}"/>
          </ac:spMkLst>
        </pc:spChg>
        <pc:spChg chg="add del mod">
          <ac:chgData name="David Forcier" userId="f593231f8a2f9321" providerId="LiveId" clId="{EEE58294-FF97-400A-ADB3-B8F94A737BB1}" dt="2022-03-14T00:37:34.547" v="29022" actId="478"/>
          <ac:spMkLst>
            <pc:docMk/>
            <pc:sldMk cId="210907839" sldId="337"/>
            <ac:spMk id="3" creationId="{156FA1B5-0825-465B-A14F-ACCDA246E2CD}"/>
          </ac:spMkLst>
        </pc:spChg>
        <pc:spChg chg="del">
          <ac:chgData name="David Forcier" userId="f593231f8a2f9321" providerId="LiveId" clId="{EEE58294-FF97-400A-ADB3-B8F94A737BB1}" dt="2022-03-06T06:11:08.731" v="11666" actId="26606"/>
          <ac:spMkLst>
            <pc:docMk/>
            <pc:sldMk cId="210907839" sldId="337"/>
            <ac:spMk id="3" creationId="{55A53BC2-515D-4725-8B99-FC336AA83315}"/>
          </ac:spMkLst>
        </pc:spChg>
        <pc:spChg chg="add mod">
          <ac:chgData name="David Forcier" userId="f593231f8a2f9321" providerId="LiveId" clId="{EEE58294-FF97-400A-ADB3-B8F94A737BB1}" dt="2022-03-07T00:57:23.655" v="16319"/>
          <ac:spMkLst>
            <pc:docMk/>
            <pc:sldMk cId="210907839" sldId="337"/>
            <ac:spMk id="6" creationId="{737CF252-031A-4FB6-81AC-6B5A217848C9}"/>
          </ac:spMkLst>
        </pc:spChg>
        <pc:spChg chg="add mod">
          <ac:chgData name="David Forcier" userId="f593231f8a2f9321" providerId="LiveId" clId="{EEE58294-FF97-400A-ADB3-B8F94A737BB1}" dt="2022-03-06T23:27:00.981" v="13725"/>
          <ac:spMkLst>
            <pc:docMk/>
            <pc:sldMk cId="210907839" sldId="337"/>
            <ac:spMk id="10" creationId="{F91DEA89-9511-4E4B-B5BF-CF63578E88EC}"/>
          </ac:spMkLst>
        </pc:spChg>
        <pc:picChg chg="add mod">
          <ac:chgData name="David Forcier" userId="f593231f8a2f9321" providerId="LiveId" clId="{EEE58294-FF97-400A-ADB3-B8F94A737BB1}" dt="2022-03-06T23:27:04.942" v="13727" actId="14100"/>
          <ac:picMkLst>
            <pc:docMk/>
            <pc:sldMk cId="210907839" sldId="337"/>
            <ac:picMk id="5" creationId="{65C134A4-20D1-4961-A07D-7FE569FE275C}"/>
          </ac:picMkLst>
        </pc:picChg>
      </pc:sldChg>
      <pc:sldChg chg="addSp delSp modSp new mod modAnim">
        <pc:chgData name="David Forcier" userId="f593231f8a2f9321" providerId="LiveId" clId="{EEE58294-FF97-400A-ADB3-B8F94A737BB1}" dt="2022-03-14T00:37:39.172" v="29023" actId="478"/>
        <pc:sldMkLst>
          <pc:docMk/>
          <pc:sldMk cId="1081578832" sldId="338"/>
        </pc:sldMkLst>
        <pc:spChg chg="add del mod">
          <ac:chgData name="David Forcier" userId="f593231f8a2f9321" providerId="LiveId" clId="{EEE58294-FF97-400A-ADB3-B8F94A737BB1}" dt="2022-03-06T23:27:37.429" v="13767"/>
          <ac:spMkLst>
            <pc:docMk/>
            <pc:sldMk cId="1081578832" sldId="338"/>
            <ac:spMk id="2" creationId="{12665555-8A80-42C7-BFA9-C201511FDCAA}"/>
          </ac:spMkLst>
        </pc:spChg>
        <pc:spChg chg="del">
          <ac:chgData name="David Forcier" userId="f593231f8a2f9321" providerId="LiveId" clId="{EEE58294-FF97-400A-ADB3-B8F94A737BB1}" dt="2022-03-06T06:11:10.514" v="11667" actId="26606"/>
          <ac:spMkLst>
            <pc:docMk/>
            <pc:sldMk cId="1081578832" sldId="338"/>
            <ac:spMk id="2" creationId="{5E0DB6A8-4DC6-46EF-A939-4D0E8F779BA7}"/>
          </ac:spMkLst>
        </pc:spChg>
        <pc:spChg chg="add del mod">
          <ac:chgData name="David Forcier" userId="f593231f8a2f9321" providerId="LiveId" clId="{EEE58294-FF97-400A-ADB3-B8F94A737BB1}" dt="2022-03-14T00:37:39.172" v="29023" actId="478"/>
          <ac:spMkLst>
            <pc:docMk/>
            <pc:sldMk cId="1081578832" sldId="338"/>
            <ac:spMk id="3" creationId="{17A18FAC-FA22-4633-A632-49A40CD96CF8}"/>
          </ac:spMkLst>
        </pc:spChg>
        <pc:spChg chg="del">
          <ac:chgData name="David Forcier" userId="f593231f8a2f9321" providerId="LiveId" clId="{EEE58294-FF97-400A-ADB3-B8F94A737BB1}" dt="2022-03-06T06:11:10.514" v="11667" actId="26606"/>
          <ac:spMkLst>
            <pc:docMk/>
            <pc:sldMk cId="1081578832" sldId="338"/>
            <ac:spMk id="3" creationId="{F5EE7067-D2C4-4635-9A51-5C43A2CC3B66}"/>
          </ac:spMkLst>
        </pc:spChg>
        <pc:spChg chg="add mod">
          <ac:chgData name="David Forcier" userId="f593231f8a2f9321" providerId="LiveId" clId="{EEE58294-FF97-400A-ADB3-B8F94A737BB1}" dt="2022-03-07T00:57:24.891" v="16320"/>
          <ac:spMkLst>
            <pc:docMk/>
            <pc:sldMk cId="1081578832" sldId="338"/>
            <ac:spMk id="7" creationId="{DD8EE023-E2BA-4178-9DDD-203A91457A44}"/>
          </ac:spMkLst>
        </pc:spChg>
        <pc:spChg chg="add mod">
          <ac:chgData name="David Forcier" userId="f593231f8a2f9321" providerId="LiveId" clId="{EEE58294-FF97-400A-ADB3-B8F94A737BB1}" dt="2022-03-06T23:27:37.429" v="13767"/>
          <ac:spMkLst>
            <pc:docMk/>
            <pc:sldMk cId="1081578832" sldId="338"/>
            <ac:spMk id="10" creationId="{80B1F33A-84DD-4754-82E1-8837A2C848E6}"/>
          </ac:spMkLst>
        </pc:spChg>
        <pc:picChg chg="add mod">
          <ac:chgData name="David Forcier" userId="f593231f8a2f9321" providerId="LiveId" clId="{EEE58294-FF97-400A-ADB3-B8F94A737BB1}" dt="2022-03-06T23:27:45.040" v="13770" actId="14100"/>
          <ac:picMkLst>
            <pc:docMk/>
            <pc:sldMk cId="1081578832" sldId="338"/>
            <ac:picMk id="5" creationId="{5F3E4F97-EE3A-41F2-9E61-BEE7F8E2CFA7}"/>
          </ac:picMkLst>
        </pc:picChg>
        <pc:picChg chg="add mod ord">
          <ac:chgData name="David Forcier" userId="f593231f8a2f9321" providerId="LiveId" clId="{EEE58294-FF97-400A-ADB3-B8F94A737BB1}" dt="2022-03-06T23:28:32.495" v="13778" actId="171"/>
          <ac:picMkLst>
            <pc:docMk/>
            <pc:sldMk cId="1081578832" sldId="338"/>
            <ac:picMk id="6" creationId="{32EC0F81-2991-4545-BE72-C6E38D4941E4}"/>
          </ac:picMkLst>
        </pc:picChg>
      </pc:sldChg>
      <pc:sldChg chg="addSp delSp modSp new del mod">
        <pc:chgData name="David Forcier" userId="f593231f8a2f9321" providerId="LiveId" clId="{EEE58294-FF97-400A-ADB3-B8F94A737BB1}" dt="2022-03-06T23:28:35.590" v="13779" actId="47"/>
        <pc:sldMkLst>
          <pc:docMk/>
          <pc:sldMk cId="1936031493" sldId="339"/>
        </pc:sldMkLst>
        <pc:spChg chg="del">
          <ac:chgData name="David Forcier" userId="f593231f8a2f9321" providerId="LiveId" clId="{EEE58294-FF97-400A-ADB3-B8F94A737BB1}" dt="2022-03-06T06:11:12.409" v="11668" actId="26606"/>
          <ac:spMkLst>
            <pc:docMk/>
            <pc:sldMk cId="1936031493" sldId="339"/>
            <ac:spMk id="2" creationId="{CCCEEC7D-C15B-4A0D-B8B1-A2CCADE8A227}"/>
          </ac:spMkLst>
        </pc:spChg>
        <pc:spChg chg="del">
          <ac:chgData name="David Forcier" userId="f593231f8a2f9321" providerId="LiveId" clId="{EEE58294-FF97-400A-ADB3-B8F94A737BB1}" dt="2022-03-06T06:11:12.409" v="11668" actId="26606"/>
          <ac:spMkLst>
            <pc:docMk/>
            <pc:sldMk cId="1936031493" sldId="339"/>
            <ac:spMk id="3" creationId="{D7434174-F114-4A66-BB17-9007CD73016E}"/>
          </ac:spMkLst>
        </pc:spChg>
        <pc:spChg chg="add mod">
          <ac:chgData name="David Forcier" userId="f593231f8a2f9321" providerId="LiveId" clId="{EEE58294-FF97-400A-ADB3-B8F94A737BB1}" dt="2022-03-06T20:59:55.258" v="12189"/>
          <ac:spMkLst>
            <pc:docMk/>
            <pc:sldMk cId="1936031493" sldId="339"/>
            <ac:spMk id="10" creationId="{67848D7C-EB0D-491C-9BDB-51EE409DA170}"/>
          </ac:spMkLst>
        </pc:spChg>
        <pc:picChg chg="add del mod">
          <ac:chgData name="David Forcier" userId="f593231f8a2f9321" providerId="LiveId" clId="{EEE58294-FF97-400A-ADB3-B8F94A737BB1}" dt="2022-03-06T23:28:01.957" v="13771" actId="21"/>
          <ac:picMkLst>
            <pc:docMk/>
            <pc:sldMk cId="1936031493" sldId="339"/>
            <ac:picMk id="5" creationId="{2F5005D2-5A14-49AD-9AE5-CD4B1A23EB63}"/>
          </ac:picMkLst>
        </pc:picChg>
      </pc:sldChg>
      <pc:sldChg chg="addSp delSp modSp new mod modAnim">
        <pc:chgData name="David Forcier" userId="f593231f8a2f9321" providerId="LiveId" clId="{EEE58294-FF97-400A-ADB3-B8F94A737BB1}" dt="2022-03-14T00:37:47.743" v="29027" actId="14100"/>
        <pc:sldMkLst>
          <pc:docMk/>
          <pc:sldMk cId="1890553863" sldId="340"/>
        </pc:sldMkLst>
        <pc:spChg chg="del">
          <ac:chgData name="David Forcier" userId="f593231f8a2f9321" providerId="LiveId" clId="{EEE58294-FF97-400A-ADB3-B8F94A737BB1}" dt="2022-03-06T06:11:14.599" v="11669" actId="26606"/>
          <ac:spMkLst>
            <pc:docMk/>
            <pc:sldMk cId="1890553863" sldId="340"/>
            <ac:spMk id="2" creationId="{6814C5AF-E96B-4EAD-896A-AFC0A0F83BCC}"/>
          </ac:spMkLst>
        </pc:spChg>
        <pc:spChg chg="add del mod">
          <ac:chgData name="David Forcier" userId="f593231f8a2f9321" providerId="LiveId" clId="{EEE58294-FF97-400A-ADB3-B8F94A737BB1}" dt="2022-03-06T23:28:45.345" v="13794"/>
          <ac:spMkLst>
            <pc:docMk/>
            <pc:sldMk cId="1890553863" sldId="340"/>
            <ac:spMk id="2" creationId="{7A6FC696-E502-4553-8E70-A8E2E2533224}"/>
          </ac:spMkLst>
        </pc:spChg>
        <pc:spChg chg="add del mod">
          <ac:chgData name="David Forcier" userId="f593231f8a2f9321" providerId="LiveId" clId="{EEE58294-FF97-400A-ADB3-B8F94A737BB1}" dt="2022-03-12T03:48:59.641" v="27554" actId="478"/>
          <ac:spMkLst>
            <pc:docMk/>
            <pc:sldMk cId="1890553863" sldId="340"/>
            <ac:spMk id="3" creationId="{1A0E12C9-7B93-4DE6-BE22-881D7FFDEC43}"/>
          </ac:spMkLst>
        </pc:spChg>
        <pc:spChg chg="del">
          <ac:chgData name="David Forcier" userId="f593231f8a2f9321" providerId="LiveId" clId="{EEE58294-FF97-400A-ADB3-B8F94A737BB1}" dt="2022-03-06T06:11:14.599" v="11669" actId="26606"/>
          <ac:spMkLst>
            <pc:docMk/>
            <pc:sldMk cId="1890553863" sldId="340"/>
            <ac:spMk id="3" creationId="{25D5D281-6F68-4B4F-A1D0-5BC1F9724886}"/>
          </ac:spMkLst>
        </pc:spChg>
        <pc:spChg chg="add mod">
          <ac:chgData name="David Forcier" userId="f593231f8a2f9321" providerId="LiveId" clId="{EEE58294-FF97-400A-ADB3-B8F94A737BB1}" dt="2022-03-07T00:57:25.665" v="16321"/>
          <ac:spMkLst>
            <pc:docMk/>
            <pc:sldMk cId="1890553863" sldId="340"/>
            <ac:spMk id="7" creationId="{F8913C16-7642-4F08-AFE5-E727E6D00868}"/>
          </ac:spMkLst>
        </pc:spChg>
        <pc:spChg chg="add mod">
          <ac:chgData name="David Forcier" userId="f593231f8a2f9321" providerId="LiveId" clId="{EEE58294-FF97-400A-ADB3-B8F94A737BB1}" dt="2022-03-06T23:28:45.345" v="13794"/>
          <ac:spMkLst>
            <pc:docMk/>
            <pc:sldMk cId="1890553863" sldId="340"/>
            <ac:spMk id="10" creationId="{0CAFEFB4-4A36-4F5D-95D7-8856750C0283}"/>
          </ac:spMkLst>
        </pc:spChg>
        <pc:picChg chg="add mod">
          <ac:chgData name="David Forcier" userId="f593231f8a2f9321" providerId="LiveId" clId="{EEE58294-FF97-400A-ADB3-B8F94A737BB1}" dt="2022-03-14T00:37:47.743" v="29027" actId="14100"/>
          <ac:picMkLst>
            <pc:docMk/>
            <pc:sldMk cId="1890553863" sldId="340"/>
            <ac:picMk id="5" creationId="{AD6DCECD-E8B1-4894-97B4-BFC7FA825E51}"/>
          </ac:picMkLst>
        </pc:picChg>
        <pc:picChg chg="add mod ord">
          <ac:chgData name="David Forcier" userId="f593231f8a2f9321" providerId="LiveId" clId="{EEE58294-FF97-400A-ADB3-B8F94A737BB1}" dt="2022-03-14T00:37:47.444" v="29026" actId="14100"/>
          <ac:picMkLst>
            <pc:docMk/>
            <pc:sldMk cId="1890553863" sldId="340"/>
            <ac:picMk id="6" creationId="{D587B447-2F00-4864-A083-48EC43F131DE}"/>
          </ac:picMkLst>
        </pc:picChg>
      </pc:sldChg>
      <pc:sldChg chg="addSp delSp modSp new del mod">
        <pc:chgData name="David Forcier" userId="f593231f8a2f9321" providerId="LiveId" clId="{EEE58294-FF97-400A-ADB3-B8F94A737BB1}" dt="2022-03-06T23:29:59.968" v="13806" actId="47"/>
        <pc:sldMkLst>
          <pc:docMk/>
          <pc:sldMk cId="2857373453" sldId="341"/>
        </pc:sldMkLst>
        <pc:spChg chg="del">
          <ac:chgData name="David Forcier" userId="f593231f8a2f9321" providerId="LiveId" clId="{EEE58294-FF97-400A-ADB3-B8F94A737BB1}" dt="2022-03-06T06:11:16.686" v="11670" actId="26606"/>
          <ac:spMkLst>
            <pc:docMk/>
            <pc:sldMk cId="2857373453" sldId="341"/>
            <ac:spMk id="2" creationId="{87D91CA3-5672-4F34-AF7B-2EC420A866CC}"/>
          </ac:spMkLst>
        </pc:spChg>
        <pc:spChg chg="del">
          <ac:chgData name="David Forcier" userId="f593231f8a2f9321" providerId="LiveId" clId="{EEE58294-FF97-400A-ADB3-B8F94A737BB1}" dt="2022-03-06T06:11:16.686" v="11670" actId="26606"/>
          <ac:spMkLst>
            <pc:docMk/>
            <pc:sldMk cId="2857373453" sldId="341"/>
            <ac:spMk id="3" creationId="{CE283508-7E1F-4DCA-83DA-E9CC1FCA16D0}"/>
          </ac:spMkLst>
        </pc:spChg>
        <pc:spChg chg="add mod">
          <ac:chgData name="David Forcier" userId="f593231f8a2f9321" providerId="LiveId" clId="{EEE58294-FF97-400A-ADB3-B8F94A737BB1}" dt="2022-03-06T20:59:55.258" v="12189"/>
          <ac:spMkLst>
            <pc:docMk/>
            <pc:sldMk cId="2857373453" sldId="341"/>
            <ac:spMk id="10" creationId="{449A4283-05D2-45A7-BBA8-CDB5F4F65293}"/>
          </ac:spMkLst>
        </pc:spChg>
        <pc:picChg chg="add del mod">
          <ac:chgData name="David Forcier" userId="f593231f8a2f9321" providerId="LiveId" clId="{EEE58294-FF97-400A-ADB3-B8F94A737BB1}" dt="2022-03-06T23:29:13.620" v="13797" actId="21"/>
          <ac:picMkLst>
            <pc:docMk/>
            <pc:sldMk cId="2857373453" sldId="341"/>
            <ac:picMk id="5" creationId="{0356E087-3547-4167-BD34-AE504655964A}"/>
          </ac:picMkLst>
        </pc:picChg>
      </pc:sldChg>
      <pc:sldChg chg="addSp delSp modSp new mod">
        <pc:chgData name="David Forcier" userId="f593231f8a2f9321" providerId="LiveId" clId="{EEE58294-FF97-400A-ADB3-B8F94A737BB1}" dt="2022-03-12T03:49:18.118" v="27556" actId="14100"/>
        <pc:sldMkLst>
          <pc:docMk/>
          <pc:sldMk cId="3714211240" sldId="342"/>
        </pc:sldMkLst>
        <pc:spChg chg="del">
          <ac:chgData name="David Forcier" userId="f593231f8a2f9321" providerId="LiveId" clId="{EEE58294-FF97-400A-ADB3-B8F94A737BB1}" dt="2022-03-06T06:11:19.431" v="11671" actId="26606"/>
          <ac:spMkLst>
            <pc:docMk/>
            <pc:sldMk cId="3714211240" sldId="342"/>
            <ac:spMk id="2" creationId="{C8312556-82E9-4E9A-B5A3-9EFAD8F1CF40}"/>
          </ac:spMkLst>
        </pc:spChg>
        <pc:spChg chg="del">
          <ac:chgData name="David Forcier" userId="f593231f8a2f9321" providerId="LiveId" clId="{EEE58294-FF97-400A-ADB3-B8F94A737BB1}" dt="2022-03-06T06:11:19.431" v="11671" actId="26606"/>
          <ac:spMkLst>
            <pc:docMk/>
            <pc:sldMk cId="3714211240" sldId="342"/>
            <ac:spMk id="3" creationId="{CA5C1191-E6CC-4158-AD16-74DFBA4F272F}"/>
          </ac:spMkLst>
        </pc:spChg>
        <pc:spChg chg="add mod">
          <ac:chgData name="David Forcier" userId="f593231f8a2f9321" providerId="LiveId" clId="{EEE58294-FF97-400A-ADB3-B8F94A737BB1}" dt="2022-03-07T00:57:26.435" v="16322"/>
          <ac:spMkLst>
            <pc:docMk/>
            <pc:sldMk cId="3714211240" sldId="342"/>
            <ac:spMk id="4" creationId="{EBA727DB-5242-438F-A155-C2B5334C6F32}"/>
          </ac:spMkLst>
        </pc:spChg>
        <pc:spChg chg="add mod">
          <ac:chgData name="David Forcier" userId="f593231f8a2f9321" providerId="LiveId" clId="{EEE58294-FF97-400A-ADB3-B8F94A737BB1}" dt="2022-03-06T23:30:14.452" v="13831" actId="790"/>
          <ac:spMkLst>
            <pc:docMk/>
            <pc:sldMk cId="3714211240" sldId="342"/>
            <ac:spMk id="10" creationId="{ECB38F2C-853E-4920-95EF-7E8B7923E5DB}"/>
          </ac:spMkLst>
        </pc:spChg>
        <pc:picChg chg="add mod">
          <ac:chgData name="David Forcier" userId="f593231f8a2f9321" providerId="LiveId" clId="{EEE58294-FF97-400A-ADB3-B8F94A737BB1}" dt="2022-03-12T03:49:18.118" v="27556" actId="14100"/>
          <ac:picMkLst>
            <pc:docMk/>
            <pc:sldMk cId="3714211240" sldId="342"/>
            <ac:picMk id="5" creationId="{A087F271-4B90-4E3E-A89F-CB776CA98E6D}"/>
          </ac:picMkLst>
        </pc:picChg>
      </pc:sldChg>
      <pc:sldChg chg="addSp delSp modSp new mod">
        <pc:chgData name="David Forcier" userId="f593231f8a2f9321" providerId="LiveId" clId="{EEE58294-FF97-400A-ADB3-B8F94A737BB1}" dt="2022-03-12T03:39:03.916" v="27506" actId="14100"/>
        <pc:sldMkLst>
          <pc:docMk/>
          <pc:sldMk cId="2682501097" sldId="343"/>
        </pc:sldMkLst>
        <pc:spChg chg="del">
          <ac:chgData name="David Forcier" userId="f593231f8a2f9321" providerId="LiveId" clId="{EEE58294-FF97-400A-ADB3-B8F94A737BB1}" dt="2022-03-06T06:11:22.342" v="11672" actId="26606"/>
          <ac:spMkLst>
            <pc:docMk/>
            <pc:sldMk cId="2682501097" sldId="343"/>
            <ac:spMk id="2" creationId="{56D36543-7178-4FD1-96EA-22DF18AB2974}"/>
          </ac:spMkLst>
        </pc:spChg>
        <pc:spChg chg="del">
          <ac:chgData name="David Forcier" userId="f593231f8a2f9321" providerId="LiveId" clId="{EEE58294-FF97-400A-ADB3-B8F94A737BB1}" dt="2022-03-04T23:51:01.262" v="11519"/>
          <ac:spMkLst>
            <pc:docMk/>
            <pc:sldMk cId="2682501097" sldId="343"/>
            <ac:spMk id="3" creationId="{FF958706-E836-4D1E-8EC4-789A9802781C}"/>
          </ac:spMkLst>
        </pc:spChg>
        <pc:spChg chg="add mod">
          <ac:chgData name="David Forcier" userId="f593231f8a2f9321" providerId="LiveId" clId="{EEE58294-FF97-400A-ADB3-B8F94A737BB1}" dt="2022-03-07T00:57:27.610" v="16323"/>
          <ac:spMkLst>
            <pc:docMk/>
            <pc:sldMk cId="2682501097" sldId="343"/>
            <ac:spMk id="4" creationId="{207294E8-00CB-418B-B303-5CE17666C45A}"/>
          </ac:spMkLst>
        </pc:spChg>
        <pc:spChg chg="add mod">
          <ac:chgData name="David Forcier" userId="f593231f8a2f9321" providerId="LiveId" clId="{EEE58294-FF97-400A-ADB3-B8F94A737BB1}" dt="2022-03-06T23:56:28.911" v="14071" actId="20577"/>
          <ac:spMkLst>
            <pc:docMk/>
            <pc:sldMk cId="2682501097" sldId="343"/>
            <ac:spMk id="10" creationId="{59DDF5D8-A37A-46C0-812B-61E05E1B9674}"/>
          </ac:spMkLst>
        </pc:spChg>
        <pc:picChg chg="add mod">
          <ac:chgData name="David Forcier" userId="f593231f8a2f9321" providerId="LiveId" clId="{EEE58294-FF97-400A-ADB3-B8F94A737BB1}" dt="2022-03-12T03:39:03.916" v="27506" actId="14100"/>
          <ac:picMkLst>
            <pc:docMk/>
            <pc:sldMk cId="2682501097" sldId="343"/>
            <ac:picMk id="5" creationId="{8955FADD-6914-4396-A75F-73EB2EFD7E1B}"/>
          </ac:picMkLst>
        </pc:picChg>
      </pc:sldChg>
      <pc:sldChg chg="addSp delSp modSp new mod ord chgLayout modNotesTx">
        <pc:chgData name="David Forcier" userId="f593231f8a2f9321" providerId="LiveId" clId="{EEE58294-FF97-400A-ADB3-B8F94A737BB1}" dt="2022-03-07T05:02:32.784" v="23036" actId="20577"/>
        <pc:sldMkLst>
          <pc:docMk/>
          <pc:sldMk cId="2589502532" sldId="344"/>
        </pc:sldMkLst>
        <pc:spChg chg="mod ord">
          <ac:chgData name="David Forcier" userId="f593231f8a2f9321" providerId="LiveId" clId="{EEE58294-FF97-400A-ADB3-B8F94A737BB1}" dt="2022-03-06T23:10:00.334" v="13071"/>
          <ac:spMkLst>
            <pc:docMk/>
            <pc:sldMk cId="2589502532" sldId="344"/>
            <ac:spMk id="2" creationId="{9A10C076-7D9F-46C8-AEEC-A88BD027FC97}"/>
          </ac:spMkLst>
        </pc:spChg>
        <pc:spChg chg="add del mod">
          <ac:chgData name="David Forcier" userId="f593231f8a2f9321" providerId="LiveId" clId="{EEE58294-FF97-400A-ADB3-B8F94A737BB1}" dt="2022-03-06T23:10:00.334" v="13071"/>
          <ac:spMkLst>
            <pc:docMk/>
            <pc:sldMk cId="2589502532" sldId="344"/>
            <ac:spMk id="3" creationId="{5E5FCF10-873E-4E27-B725-8324CFB84664}"/>
          </ac:spMkLst>
        </pc:spChg>
        <pc:spChg chg="del">
          <ac:chgData name="David Forcier" userId="f593231f8a2f9321" providerId="LiveId" clId="{EEE58294-FF97-400A-ADB3-B8F94A737BB1}" dt="2022-03-06T06:08:40.333" v="11556" actId="22"/>
          <ac:spMkLst>
            <pc:docMk/>
            <pc:sldMk cId="2589502532" sldId="344"/>
            <ac:spMk id="3" creationId="{C197C58D-82C8-4527-B00E-56E2459D52DA}"/>
          </ac:spMkLst>
        </pc:spChg>
        <pc:spChg chg="add del mod">
          <ac:chgData name="David Forcier" userId="f593231f8a2f9321" providerId="LiveId" clId="{EEE58294-FF97-400A-ADB3-B8F94A737BB1}" dt="2022-03-06T23:10:00.334" v="13071"/>
          <ac:spMkLst>
            <pc:docMk/>
            <pc:sldMk cId="2589502532" sldId="344"/>
            <ac:spMk id="4" creationId="{7BFD0682-C68A-4E36-9F36-F6F82462F9D9}"/>
          </ac:spMkLst>
        </pc:spChg>
        <pc:spChg chg="add mod">
          <ac:chgData name="David Forcier" userId="f593231f8a2f9321" providerId="LiveId" clId="{EEE58294-FF97-400A-ADB3-B8F94A737BB1}" dt="2022-03-07T00:57:01.828" v="16297"/>
          <ac:spMkLst>
            <pc:docMk/>
            <pc:sldMk cId="2589502532" sldId="344"/>
            <ac:spMk id="6" creationId="{AFC165B0-F8A5-45F9-B0E4-375F7137F7E5}"/>
          </ac:spMkLst>
        </pc:spChg>
        <pc:picChg chg="add mod ord">
          <ac:chgData name="David Forcier" userId="f593231f8a2f9321" providerId="LiveId" clId="{EEE58294-FF97-400A-ADB3-B8F94A737BB1}" dt="2022-03-06T23:10:30.121" v="13077" actId="14100"/>
          <ac:picMkLst>
            <pc:docMk/>
            <pc:sldMk cId="2589502532" sldId="344"/>
            <ac:picMk id="5" creationId="{6E4F7246-236D-44DE-BDC8-8C1B561AE555}"/>
          </ac:picMkLst>
        </pc:picChg>
      </pc:sldChg>
      <pc:sldChg chg="addSp delSp modSp add del mod setBg">
        <pc:chgData name="David Forcier" userId="f593231f8a2f9321" providerId="LiveId" clId="{EEE58294-FF97-400A-ADB3-B8F94A737BB1}" dt="2022-03-06T21:21:44.201" v="12446" actId="47"/>
        <pc:sldMkLst>
          <pc:docMk/>
          <pc:sldMk cId="1266279466" sldId="345"/>
        </pc:sldMkLst>
        <pc:spChg chg="mod">
          <ac:chgData name="David Forcier" userId="f593231f8a2f9321" providerId="LiveId" clId="{EEE58294-FF97-400A-ADB3-B8F94A737BB1}" dt="2022-03-06T20:27:01.354" v="11698"/>
          <ac:spMkLst>
            <pc:docMk/>
            <pc:sldMk cId="1266279466" sldId="345"/>
            <ac:spMk id="2" creationId="{43E7B7A2-A035-4954-B263-B61A17F0BF84}"/>
          </ac:spMkLst>
        </pc:spChg>
        <pc:spChg chg="mod">
          <ac:chgData name="David Forcier" userId="f593231f8a2f9321" providerId="LiveId" clId="{EEE58294-FF97-400A-ADB3-B8F94A737BB1}" dt="2022-03-06T20:27:11.837" v="11715" actId="20577"/>
          <ac:spMkLst>
            <pc:docMk/>
            <pc:sldMk cId="1266279466" sldId="345"/>
            <ac:spMk id="3" creationId="{F67771BB-899E-41E0-AD01-649C8A8524E2}"/>
          </ac:spMkLst>
        </pc:spChg>
        <pc:spChg chg="del">
          <ac:chgData name="David Forcier" userId="f593231f8a2f9321" providerId="LiveId" clId="{EEE58294-FF97-400A-ADB3-B8F94A737BB1}" dt="2022-03-06T20:27:45.638" v="11721" actId="478"/>
          <ac:spMkLst>
            <pc:docMk/>
            <pc:sldMk cId="1266279466" sldId="345"/>
            <ac:spMk id="5" creationId="{54C33A85-FB36-46E8-A3F5-763B73A21B8A}"/>
          </ac:spMkLst>
        </pc:spChg>
        <pc:spChg chg="add mod">
          <ac:chgData name="David Forcier" userId="f593231f8a2f9321" providerId="LiveId" clId="{EEE58294-FF97-400A-ADB3-B8F94A737BB1}" dt="2022-03-06T20:27:49.843" v="11722" actId="1076"/>
          <ac:spMkLst>
            <pc:docMk/>
            <pc:sldMk cId="1266279466" sldId="345"/>
            <ac:spMk id="9" creationId="{237A8D19-FC37-40F9-B8F0-F8A26D97926F}"/>
          </ac:spMkLst>
        </pc:spChg>
      </pc:sldChg>
      <pc:sldChg chg="add del">
        <pc:chgData name="David Forcier" userId="f593231f8a2f9321" providerId="LiveId" clId="{EEE58294-FF97-400A-ADB3-B8F94A737BB1}" dt="2022-03-06T20:25:05.513" v="11689" actId="47"/>
        <pc:sldMkLst>
          <pc:docMk/>
          <pc:sldMk cId="3324257778" sldId="345"/>
        </pc:sldMkLst>
      </pc:sldChg>
      <pc:sldChg chg="delSp add del setBg delDesignElem">
        <pc:chgData name="David Forcier" userId="f593231f8a2f9321" providerId="LiveId" clId="{EEE58294-FF97-400A-ADB3-B8F94A737BB1}" dt="2022-03-06T20:23:46.358" v="11682" actId="47"/>
        <pc:sldMkLst>
          <pc:docMk/>
          <pc:sldMk cId="3971353971" sldId="345"/>
        </pc:sldMkLst>
        <pc:spChg chg="del">
          <ac:chgData name="David Forcier" userId="f593231f8a2f9321" providerId="LiveId" clId="{EEE58294-FF97-400A-ADB3-B8F94A737BB1}" dt="2022-03-06T20:23:42.060" v="11681"/>
          <ac:spMkLst>
            <pc:docMk/>
            <pc:sldMk cId="3971353971" sldId="345"/>
            <ac:spMk id="10" creationId="{100A9A80-E8FE-48ED-A56B-95801B22181A}"/>
          </ac:spMkLst>
        </pc:spChg>
        <pc:spChg chg="del">
          <ac:chgData name="David Forcier" userId="f593231f8a2f9321" providerId="LiveId" clId="{EEE58294-FF97-400A-ADB3-B8F94A737BB1}" dt="2022-03-06T20:23:42.060" v="11681"/>
          <ac:spMkLst>
            <pc:docMk/>
            <pc:sldMk cId="3971353971" sldId="345"/>
            <ac:spMk id="12" creationId="{E85544B9-05BC-4819-A434-90EE49FAF6C0}"/>
          </ac:spMkLst>
        </pc:spChg>
        <pc:spChg chg="del">
          <ac:chgData name="David Forcier" userId="f593231f8a2f9321" providerId="LiveId" clId="{EEE58294-FF97-400A-ADB3-B8F94A737BB1}" dt="2022-03-06T20:23:42.060" v="11681"/>
          <ac:spMkLst>
            <pc:docMk/>
            <pc:sldMk cId="3971353971" sldId="345"/>
            <ac:spMk id="14" creationId="{27DE213B-0A4F-4E9E-9153-8B0C2D0469BE}"/>
          </ac:spMkLst>
        </pc:spChg>
        <pc:spChg chg="del">
          <ac:chgData name="David Forcier" userId="f593231f8a2f9321" providerId="LiveId" clId="{EEE58294-FF97-400A-ADB3-B8F94A737BB1}" dt="2022-03-06T20:23:42.060" v="11681"/>
          <ac:spMkLst>
            <pc:docMk/>
            <pc:sldMk cId="3971353971" sldId="345"/>
            <ac:spMk id="16" creationId="{A0F80B31-D942-4321-A7CC-3FF24C30A9FC}"/>
          </ac:spMkLst>
        </pc:spChg>
      </pc:sldChg>
      <pc:sldChg chg="addSp delSp modSp add mod ord setBg modClrScheme delDesignElem chgLayout">
        <pc:chgData name="David Forcier" userId="f593231f8a2f9321" providerId="LiveId" clId="{EEE58294-FF97-400A-ADB3-B8F94A737BB1}" dt="2022-03-06T21:22:34.619" v="12452" actId="1076"/>
        <pc:sldMkLst>
          <pc:docMk/>
          <pc:sldMk cId="1557635695" sldId="346"/>
        </pc:sldMkLst>
        <pc:spChg chg="mod ord">
          <ac:chgData name="David Forcier" userId="f593231f8a2f9321" providerId="LiveId" clId="{EEE58294-FF97-400A-ADB3-B8F94A737BB1}" dt="2022-03-06T21:22:07.908" v="12447" actId="700"/>
          <ac:spMkLst>
            <pc:docMk/>
            <pc:sldMk cId="1557635695" sldId="346"/>
            <ac:spMk id="2" creationId="{43E7B7A2-A035-4954-B263-B61A17F0BF84}"/>
          </ac:spMkLst>
        </pc:spChg>
        <pc:spChg chg="mod ord">
          <ac:chgData name="David Forcier" userId="f593231f8a2f9321" providerId="LiveId" clId="{EEE58294-FF97-400A-ADB3-B8F94A737BB1}" dt="2022-03-06T21:22:07.908" v="12447" actId="700"/>
          <ac:spMkLst>
            <pc:docMk/>
            <pc:sldMk cId="1557635695" sldId="346"/>
            <ac:spMk id="3" creationId="{F67771BB-899E-41E0-AD01-649C8A8524E2}"/>
          </ac:spMkLst>
        </pc:spChg>
        <pc:spChg chg="add del mod ord">
          <ac:chgData name="David Forcier" userId="f593231f8a2f9321" providerId="LiveId" clId="{EEE58294-FF97-400A-ADB3-B8F94A737BB1}" dt="2022-03-06T21:22:27.997" v="12451" actId="478"/>
          <ac:spMkLst>
            <pc:docMk/>
            <pc:sldMk cId="1557635695" sldId="346"/>
            <ac:spMk id="4" creationId="{F20A4016-D533-4067-8D16-117AA3088A38}"/>
          </ac:spMkLst>
        </pc:spChg>
        <pc:spChg chg="del">
          <ac:chgData name="David Forcier" userId="f593231f8a2f9321" providerId="LiveId" clId="{EEE58294-FF97-400A-ADB3-B8F94A737BB1}" dt="2022-03-06T20:28:34.605" v="11730" actId="478"/>
          <ac:spMkLst>
            <pc:docMk/>
            <pc:sldMk cId="1557635695" sldId="346"/>
            <ac:spMk id="5" creationId="{54C33A85-FB36-46E8-A3F5-763B73A21B8A}"/>
          </ac:spMkLst>
        </pc:spChg>
        <pc:spChg chg="add mod ord">
          <ac:chgData name="David Forcier" userId="f593231f8a2f9321" providerId="LiveId" clId="{EEE58294-FF97-400A-ADB3-B8F94A737BB1}" dt="2022-03-06T21:22:34.619" v="12452" actId="1076"/>
          <ac:spMkLst>
            <pc:docMk/>
            <pc:sldMk cId="1557635695" sldId="346"/>
            <ac:spMk id="9" creationId="{FE6447C0-FDBE-41D0-B573-42DB9A37700A}"/>
          </ac:spMkLst>
        </pc:spChg>
        <pc:spChg chg="del">
          <ac:chgData name="David Forcier" userId="f593231f8a2f9321" providerId="LiveId" clId="{EEE58294-FF97-400A-ADB3-B8F94A737BB1}" dt="2022-03-06T21:22:07.908" v="12447" actId="700"/>
          <ac:spMkLst>
            <pc:docMk/>
            <pc:sldMk cId="1557635695" sldId="346"/>
            <ac:spMk id="10" creationId="{100A9A80-E8FE-48ED-A56B-95801B22181A}"/>
          </ac:spMkLst>
        </pc:spChg>
        <pc:spChg chg="del">
          <ac:chgData name="David Forcier" userId="f593231f8a2f9321" providerId="LiveId" clId="{EEE58294-FF97-400A-ADB3-B8F94A737BB1}" dt="2022-03-06T21:22:07.908" v="12447" actId="700"/>
          <ac:spMkLst>
            <pc:docMk/>
            <pc:sldMk cId="1557635695" sldId="346"/>
            <ac:spMk id="12" creationId="{E85544B9-05BC-4819-A434-90EE49FAF6C0}"/>
          </ac:spMkLst>
        </pc:spChg>
        <pc:spChg chg="del">
          <ac:chgData name="David Forcier" userId="f593231f8a2f9321" providerId="LiveId" clId="{EEE58294-FF97-400A-ADB3-B8F94A737BB1}" dt="2022-03-06T21:22:07.908" v="12447" actId="700"/>
          <ac:spMkLst>
            <pc:docMk/>
            <pc:sldMk cId="1557635695" sldId="346"/>
            <ac:spMk id="14" creationId="{27DE213B-0A4F-4E9E-9153-8B0C2D0469BE}"/>
          </ac:spMkLst>
        </pc:spChg>
        <pc:spChg chg="del">
          <ac:chgData name="David Forcier" userId="f593231f8a2f9321" providerId="LiveId" clId="{EEE58294-FF97-400A-ADB3-B8F94A737BB1}" dt="2022-03-06T21:22:07.908" v="12447" actId="700"/>
          <ac:spMkLst>
            <pc:docMk/>
            <pc:sldMk cId="1557635695" sldId="346"/>
            <ac:spMk id="16" creationId="{A0F80B31-D942-4321-A7CC-3FF24C30A9FC}"/>
          </ac:spMkLst>
        </pc:spChg>
      </pc:sldChg>
      <pc:sldChg chg="add del">
        <pc:chgData name="David Forcier" userId="f593231f8a2f9321" providerId="LiveId" clId="{EEE58294-FF97-400A-ADB3-B8F94A737BB1}" dt="2022-03-06T20:25:05.513" v="11689" actId="47"/>
        <pc:sldMkLst>
          <pc:docMk/>
          <pc:sldMk cId="2524060910" sldId="346"/>
        </pc:sldMkLst>
      </pc:sldChg>
      <pc:sldChg chg="add del">
        <pc:chgData name="David Forcier" userId="f593231f8a2f9321" providerId="LiveId" clId="{EEE58294-FF97-400A-ADB3-B8F94A737BB1}" dt="2022-03-06T20:25:05.513" v="11689" actId="47"/>
        <pc:sldMkLst>
          <pc:docMk/>
          <pc:sldMk cId="1505432536" sldId="347"/>
        </pc:sldMkLst>
      </pc:sldChg>
      <pc:sldChg chg="addSp delSp modSp add mod ord setBg modClrScheme delDesignElem chgLayout">
        <pc:chgData name="David Forcier" userId="f593231f8a2f9321" providerId="LiveId" clId="{EEE58294-FF97-400A-ADB3-B8F94A737BB1}" dt="2022-03-06T21:23:09.056" v="12456" actId="1076"/>
        <pc:sldMkLst>
          <pc:docMk/>
          <pc:sldMk cId="3781606720" sldId="347"/>
        </pc:sldMkLst>
        <pc:spChg chg="mod ord">
          <ac:chgData name="David Forcier" userId="f593231f8a2f9321" providerId="LiveId" clId="{EEE58294-FF97-400A-ADB3-B8F94A737BB1}" dt="2022-03-06T21:22:51.674" v="12453" actId="700"/>
          <ac:spMkLst>
            <pc:docMk/>
            <pc:sldMk cId="3781606720" sldId="347"/>
            <ac:spMk id="2" creationId="{43E7B7A2-A035-4954-B263-B61A17F0BF84}"/>
          </ac:spMkLst>
        </pc:spChg>
        <pc:spChg chg="mod ord">
          <ac:chgData name="David Forcier" userId="f593231f8a2f9321" providerId="LiveId" clId="{EEE58294-FF97-400A-ADB3-B8F94A737BB1}" dt="2022-03-06T21:22:51.674" v="12453" actId="700"/>
          <ac:spMkLst>
            <pc:docMk/>
            <pc:sldMk cId="3781606720" sldId="347"/>
            <ac:spMk id="3" creationId="{F67771BB-899E-41E0-AD01-649C8A8524E2}"/>
          </ac:spMkLst>
        </pc:spChg>
        <pc:spChg chg="add del mod ord">
          <ac:chgData name="David Forcier" userId="f593231f8a2f9321" providerId="LiveId" clId="{EEE58294-FF97-400A-ADB3-B8F94A737BB1}" dt="2022-03-06T21:22:58.080" v="12454" actId="478"/>
          <ac:spMkLst>
            <pc:docMk/>
            <pc:sldMk cId="3781606720" sldId="347"/>
            <ac:spMk id="4" creationId="{77495458-EA41-435E-A7D5-7C4C99349037}"/>
          </ac:spMkLst>
        </pc:spChg>
        <pc:spChg chg="del">
          <ac:chgData name="David Forcier" userId="f593231f8a2f9321" providerId="LiveId" clId="{EEE58294-FF97-400A-ADB3-B8F94A737BB1}" dt="2022-03-06T20:29:25.917" v="11739" actId="478"/>
          <ac:spMkLst>
            <pc:docMk/>
            <pc:sldMk cId="3781606720" sldId="347"/>
            <ac:spMk id="5" creationId="{54C33A85-FB36-46E8-A3F5-763B73A21B8A}"/>
          </ac:spMkLst>
        </pc:spChg>
        <pc:spChg chg="add mod">
          <ac:chgData name="David Forcier" userId="f593231f8a2f9321" providerId="LiveId" clId="{EEE58294-FF97-400A-ADB3-B8F94A737BB1}" dt="2022-03-06T21:23:09.056" v="12456" actId="1076"/>
          <ac:spMkLst>
            <pc:docMk/>
            <pc:sldMk cId="3781606720" sldId="347"/>
            <ac:spMk id="9" creationId="{89E4E6D3-CBC5-4FAE-9F33-D71CAD9A8BC7}"/>
          </ac:spMkLst>
        </pc:spChg>
        <pc:spChg chg="del">
          <ac:chgData name="David Forcier" userId="f593231f8a2f9321" providerId="LiveId" clId="{EEE58294-FF97-400A-ADB3-B8F94A737BB1}" dt="2022-03-06T21:22:51.674" v="12453" actId="700"/>
          <ac:spMkLst>
            <pc:docMk/>
            <pc:sldMk cId="3781606720" sldId="347"/>
            <ac:spMk id="10" creationId="{100A9A80-E8FE-48ED-A56B-95801B22181A}"/>
          </ac:spMkLst>
        </pc:spChg>
        <pc:spChg chg="del">
          <ac:chgData name="David Forcier" userId="f593231f8a2f9321" providerId="LiveId" clId="{EEE58294-FF97-400A-ADB3-B8F94A737BB1}" dt="2022-03-06T21:22:51.674" v="12453" actId="700"/>
          <ac:spMkLst>
            <pc:docMk/>
            <pc:sldMk cId="3781606720" sldId="347"/>
            <ac:spMk id="12" creationId="{E85544B9-05BC-4819-A434-90EE49FAF6C0}"/>
          </ac:spMkLst>
        </pc:spChg>
        <pc:spChg chg="del">
          <ac:chgData name="David Forcier" userId="f593231f8a2f9321" providerId="LiveId" clId="{EEE58294-FF97-400A-ADB3-B8F94A737BB1}" dt="2022-03-06T21:22:51.674" v="12453" actId="700"/>
          <ac:spMkLst>
            <pc:docMk/>
            <pc:sldMk cId="3781606720" sldId="347"/>
            <ac:spMk id="14" creationId="{27DE213B-0A4F-4E9E-9153-8B0C2D0469BE}"/>
          </ac:spMkLst>
        </pc:spChg>
        <pc:spChg chg="del">
          <ac:chgData name="David Forcier" userId="f593231f8a2f9321" providerId="LiveId" clId="{EEE58294-FF97-400A-ADB3-B8F94A737BB1}" dt="2022-03-06T21:22:51.674" v="12453" actId="700"/>
          <ac:spMkLst>
            <pc:docMk/>
            <pc:sldMk cId="3781606720" sldId="347"/>
            <ac:spMk id="16" creationId="{A0F80B31-D942-4321-A7CC-3FF24C30A9FC}"/>
          </ac:spMkLst>
        </pc:spChg>
      </pc:sldChg>
      <pc:sldChg chg="addSp delSp modSp add mod ord setBg modClrScheme delDesignElem chgLayout">
        <pc:chgData name="David Forcier" userId="f593231f8a2f9321" providerId="LiveId" clId="{EEE58294-FF97-400A-ADB3-B8F94A737BB1}" dt="2022-03-06T21:23:35.260" v="12460" actId="478"/>
        <pc:sldMkLst>
          <pc:docMk/>
          <pc:sldMk cId="167991859" sldId="348"/>
        </pc:sldMkLst>
        <pc:spChg chg="mod ord">
          <ac:chgData name="David Forcier" userId="f593231f8a2f9321" providerId="LiveId" clId="{EEE58294-FF97-400A-ADB3-B8F94A737BB1}" dt="2022-03-06T21:23:17.935" v="12457" actId="700"/>
          <ac:spMkLst>
            <pc:docMk/>
            <pc:sldMk cId="167991859" sldId="348"/>
            <ac:spMk id="2" creationId="{43E7B7A2-A035-4954-B263-B61A17F0BF84}"/>
          </ac:spMkLst>
        </pc:spChg>
        <pc:spChg chg="mod ord">
          <ac:chgData name="David Forcier" userId="f593231f8a2f9321" providerId="LiveId" clId="{EEE58294-FF97-400A-ADB3-B8F94A737BB1}" dt="2022-03-06T21:23:17.935" v="12457" actId="700"/>
          <ac:spMkLst>
            <pc:docMk/>
            <pc:sldMk cId="167991859" sldId="348"/>
            <ac:spMk id="3" creationId="{F67771BB-899E-41E0-AD01-649C8A8524E2}"/>
          </ac:spMkLst>
        </pc:spChg>
        <pc:spChg chg="add del mod ord">
          <ac:chgData name="David Forcier" userId="f593231f8a2f9321" providerId="LiveId" clId="{EEE58294-FF97-400A-ADB3-B8F94A737BB1}" dt="2022-03-06T21:23:35.260" v="12460" actId="478"/>
          <ac:spMkLst>
            <pc:docMk/>
            <pc:sldMk cId="167991859" sldId="348"/>
            <ac:spMk id="4" creationId="{D75468A6-5C7D-4265-8257-C8AB478EB778}"/>
          </ac:spMkLst>
        </pc:spChg>
        <pc:spChg chg="del">
          <ac:chgData name="David Forcier" userId="f593231f8a2f9321" providerId="LiveId" clId="{EEE58294-FF97-400A-ADB3-B8F94A737BB1}" dt="2022-03-06T20:29:59.003" v="11748" actId="478"/>
          <ac:spMkLst>
            <pc:docMk/>
            <pc:sldMk cId="167991859" sldId="348"/>
            <ac:spMk id="5" creationId="{54C33A85-FB36-46E8-A3F5-763B73A21B8A}"/>
          </ac:spMkLst>
        </pc:spChg>
        <pc:spChg chg="add mod">
          <ac:chgData name="David Forcier" userId="f593231f8a2f9321" providerId="LiveId" clId="{EEE58294-FF97-400A-ADB3-B8F94A737BB1}" dt="2022-03-06T21:23:32.971" v="12459" actId="1076"/>
          <ac:spMkLst>
            <pc:docMk/>
            <pc:sldMk cId="167991859" sldId="348"/>
            <ac:spMk id="9" creationId="{859BB466-50B8-416E-803E-6AAF428EF310}"/>
          </ac:spMkLst>
        </pc:spChg>
        <pc:spChg chg="del">
          <ac:chgData name="David Forcier" userId="f593231f8a2f9321" providerId="LiveId" clId="{EEE58294-FF97-400A-ADB3-B8F94A737BB1}" dt="2022-03-06T21:23:17.935" v="12457" actId="700"/>
          <ac:spMkLst>
            <pc:docMk/>
            <pc:sldMk cId="167991859" sldId="348"/>
            <ac:spMk id="10" creationId="{100A9A80-E8FE-48ED-A56B-95801B22181A}"/>
          </ac:spMkLst>
        </pc:spChg>
        <pc:spChg chg="del">
          <ac:chgData name="David Forcier" userId="f593231f8a2f9321" providerId="LiveId" clId="{EEE58294-FF97-400A-ADB3-B8F94A737BB1}" dt="2022-03-06T21:23:17.935" v="12457" actId="700"/>
          <ac:spMkLst>
            <pc:docMk/>
            <pc:sldMk cId="167991859" sldId="348"/>
            <ac:spMk id="12" creationId="{E85544B9-05BC-4819-A434-90EE49FAF6C0}"/>
          </ac:spMkLst>
        </pc:spChg>
        <pc:spChg chg="del">
          <ac:chgData name="David Forcier" userId="f593231f8a2f9321" providerId="LiveId" clId="{EEE58294-FF97-400A-ADB3-B8F94A737BB1}" dt="2022-03-06T21:23:17.935" v="12457" actId="700"/>
          <ac:spMkLst>
            <pc:docMk/>
            <pc:sldMk cId="167991859" sldId="348"/>
            <ac:spMk id="14" creationId="{27DE213B-0A4F-4E9E-9153-8B0C2D0469BE}"/>
          </ac:spMkLst>
        </pc:spChg>
        <pc:spChg chg="del">
          <ac:chgData name="David Forcier" userId="f593231f8a2f9321" providerId="LiveId" clId="{EEE58294-FF97-400A-ADB3-B8F94A737BB1}" dt="2022-03-06T21:23:17.935" v="12457" actId="700"/>
          <ac:spMkLst>
            <pc:docMk/>
            <pc:sldMk cId="167991859" sldId="348"/>
            <ac:spMk id="16" creationId="{A0F80B31-D942-4321-A7CC-3FF24C30A9FC}"/>
          </ac:spMkLst>
        </pc:spChg>
      </pc:sldChg>
      <pc:sldChg chg="add del">
        <pc:chgData name="David Forcier" userId="f593231f8a2f9321" providerId="LiveId" clId="{EEE58294-FF97-400A-ADB3-B8F94A737BB1}" dt="2022-03-06T20:25:05.513" v="11689" actId="47"/>
        <pc:sldMkLst>
          <pc:docMk/>
          <pc:sldMk cId="2831522573" sldId="348"/>
        </pc:sldMkLst>
      </pc:sldChg>
      <pc:sldChg chg="addSp delSp modSp add mod ord setBg modClrScheme delDesignElem chgLayout">
        <pc:chgData name="David Forcier" userId="f593231f8a2f9321" providerId="LiveId" clId="{EEE58294-FF97-400A-ADB3-B8F94A737BB1}" dt="2022-03-06T21:23:49.472" v="12463" actId="478"/>
        <pc:sldMkLst>
          <pc:docMk/>
          <pc:sldMk cId="4134965167" sldId="349"/>
        </pc:sldMkLst>
        <pc:spChg chg="mod ord">
          <ac:chgData name="David Forcier" userId="f593231f8a2f9321" providerId="LiveId" clId="{EEE58294-FF97-400A-ADB3-B8F94A737BB1}" dt="2022-03-06T21:23:42.465" v="12461" actId="700"/>
          <ac:spMkLst>
            <pc:docMk/>
            <pc:sldMk cId="4134965167" sldId="349"/>
            <ac:spMk id="2" creationId="{43E7B7A2-A035-4954-B263-B61A17F0BF84}"/>
          </ac:spMkLst>
        </pc:spChg>
        <pc:spChg chg="mod ord">
          <ac:chgData name="David Forcier" userId="f593231f8a2f9321" providerId="LiveId" clId="{EEE58294-FF97-400A-ADB3-B8F94A737BB1}" dt="2022-03-06T21:23:42.465" v="12461" actId="700"/>
          <ac:spMkLst>
            <pc:docMk/>
            <pc:sldMk cId="4134965167" sldId="349"/>
            <ac:spMk id="3" creationId="{F67771BB-899E-41E0-AD01-649C8A8524E2}"/>
          </ac:spMkLst>
        </pc:spChg>
        <pc:spChg chg="add del mod ord">
          <ac:chgData name="David Forcier" userId="f593231f8a2f9321" providerId="LiveId" clId="{EEE58294-FF97-400A-ADB3-B8F94A737BB1}" dt="2022-03-06T21:23:49.472" v="12463" actId="478"/>
          <ac:spMkLst>
            <pc:docMk/>
            <pc:sldMk cId="4134965167" sldId="349"/>
            <ac:spMk id="4" creationId="{DEE21710-2C0E-4F93-A9C3-12CF3C0EA801}"/>
          </ac:spMkLst>
        </pc:spChg>
        <pc:spChg chg="del">
          <ac:chgData name="David Forcier" userId="f593231f8a2f9321" providerId="LiveId" clId="{EEE58294-FF97-400A-ADB3-B8F94A737BB1}" dt="2022-03-06T20:30:45.230" v="11759" actId="478"/>
          <ac:spMkLst>
            <pc:docMk/>
            <pc:sldMk cId="4134965167" sldId="349"/>
            <ac:spMk id="5" creationId="{54C33A85-FB36-46E8-A3F5-763B73A21B8A}"/>
          </ac:spMkLst>
        </pc:spChg>
        <pc:spChg chg="add mod">
          <ac:chgData name="David Forcier" userId="f593231f8a2f9321" providerId="LiveId" clId="{EEE58294-FF97-400A-ADB3-B8F94A737BB1}" dt="2022-03-06T21:23:46.952" v="12462" actId="1076"/>
          <ac:spMkLst>
            <pc:docMk/>
            <pc:sldMk cId="4134965167" sldId="349"/>
            <ac:spMk id="9" creationId="{92BFA847-8E17-495E-9D3A-22A294D10DEC}"/>
          </ac:spMkLst>
        </pc:spChg>
        <pc:spChg chg="del">
          <ac:chgData name="David Forcier" userId="f593231f8a2f9321" providerId="LiveId" clId="{EEE58294-FF97-400A-ADB3-B8F94A737BB1}" dt="2022-03-06T21:23:42.465" v="12461" actId="700"/>
          <ac:spMkLst>
            <pc:docMk/>
            <pc:sldMk cId="4134965167" sldId="349"/>
            <ac:spMk id="10" creationId="{100A9A80-E8FE-48ED-A56B-95801B22181A}"/>
          </ac:spMkLst>
        </pc:spChg>
        <pc:spChg chg="del">
          <ac:chgData name="David Forcier" userId="f593231f8a2f9321" providerId="LiveId" clId="{EEE58294-FF97-400A-ADB3-B8F94A737BB1}" dt="2022-03-06T21:23:42.465" v="12461" actId="700"/>
          <ac:spMkLst>
            <pc:docMk/>
            <pc:sldMk cId="4134965167" sldId="349"/>
            <ac:spMk id="12" creationId="{E85544B9-05BC-4819-A434-90EE49FAF6C0}"/>
          </ac:spMkLst>
        </pc:spChg>
        <pc:spChg chg="del">
          <ac:chgData name="David Forcier" userId="f593231f8a2f9321" providerId="LiveId" clId="{EEE58294-FF97-400A-ADB3-B8F94A737BB1}" dt="2022-03-06T21:23:42.465" v="12461" actId="700"/>
          <ac:spMkLst>
            <pc:docMk/>
            <pc:sldMk cId="4134965167" sldId="349"/>
            <ac:spMk id="14" creationId="{27DE213B-0A4F-4E9E-9153-8B0C2D0469BE}"/>
          </ac:spMkLst>
        </pc:spChg>
        <pc:spChg chg="del">
          <ac:chgData name="David Forcier" userId="f593231f8a2f9321" providerId="LiveId" clId="{EEE58294-FF97-400A-ADB3-B8F94A737BB1}" dt="2022-03-06T21:23:42.465" v="12461" actId="700"/>
          <ac:spMkLst>
            <pc:docMk/>
            <pc:sldMk cId="4134965167" sldId="349"/>
            <ac:spMk id="16" creationId="{A0F80B31-D942-4321-A7CC-3FF24C30A9FC}"/>
          </ac:spMkLst>
        </pc:spChg>
      </pc:sldChg>
      <pc:sldChg chg="addSp delSp modSp add mod ord setBg modClrScheme delDesignElem chgLayout">
        <pc:chgData name="David Forcier" userId="f593231f8a2f9321" providerId="LiveId" clId="{EEE58294-FF97-400A-ADB3-B8F94A737BB1}" dt="2022-03-06T21:24:21.047" v="12467" actId="478"/>
        <pc:sldMkLst>
          <pc:docMk/>
          <pc:sldMk cId="3983605729" sldId="350"/>
        </pc:sldMkLst>
        <pc:spChg chg="mod ord">
          <ac:chgData name="David Forcier" userId="f593231f8a2f9321" providerId="LiveId" clId="{EEE58294-FF97-400A-ADB3-B8F94A737BB1}" dt="2022-03-06T21:24:04.282" v="12464" actId="700"/>
          <ac:spMkLst>
            <pc:docMk/>
            <pc:sldMk cId="3983605729" sldId="350"/>
            <ac:spMk id="2" creationId="{43E7B7A2-A035-4954-B263-B61A17F0BF84}"/>
          </ac:spMkLst>
        </pc:spChg>
        <pc:spChg chg="mod ord">
          <ac:chgData name="David Forcier" userId="f593231f8a2f9321" providerId="LiveId" clId="{EEE58294-FF97-400A-ADB3-B8F94A737BB1}" dt="2022-03-06T21:24:04.282" v="12464" actId="700"/>
          <ac:spMkLst>
            <pc:docMk/>
            <pc:sldMk cId="3983605729" sldId="350"/>
            <ac:spMk id="3" creationId="{F67771BB-899E-41E0-AD01-649C8A8524E2}"/>
          </ac:spMkLst>
        </pc:spChg>
        <pc:spChg chg="add del mod ord">
          <ac:chgData name="David Forcier" userId="f593231f8a2f9321" providerId="LiveId" clId="{EEE58294-FF97-400A-ADB3-B8F94A737BB1}" dt="2022-03-06T21:24:21.047" v="12467" actId="478"/>
          <ac:spMkLst>
            <pc:docMk/>
            <pc:sldMk cId="3983605729" sldId="350"/>
            <ac:spMk id="4" creationId="{D06671D7-5119-4DCE-BA3C-DF0B46077E73}"/>
          </ac:spMkLst>
        </pc:spChg>
        <pc:spChg chg="del">
          <ac:chgData name="David Forcier" userId="f593231f8a2f9321" providerId="LiveId" clId="{EEE58294-FF97-400A-ADB3-B8F94A737BB1}" dt="2022-03-06T20:31:27.222" v="11768" actId="478"/>
          <ac:spMkLst>
            <pc:docMk/>
            <pc:sldMk cId="3983605729" sldId="350"/>
            <ac:spMk id="5" creationId="{54C33A85-FB36-46E8-A3F5-763B73A21B8A}"/>
          </ac:spMkLst>
        </pc:spChg>
        <pc:spChg chg="add mod ord">
          <ac:chgData name="David Forcier" userId="f593231f8a2f9321" providerId="LiveId" clId="{EEE58294-FF97-400A-ADB3-B8F94A737BB1}" dt="2022-03-06T21:24:18.445" v="12466" actId="171"/>
          <ac:spMkLst>
            <pc:docMk/>
            <pc:sldMk cId="3983605729" sldId="350"/>
            <ac:spMk id="9" creationId="{6453BB88-B983-40F4-ACFB-FB490328F77A}"/>
          </ac:spMkLst>
        </pc:spChg>
        <pc:spChg chg="del">
          <ac:chgData name="David Forcier" userId="f593231f8a2f9321" providerId="LiveId" clId="{EEE58294-FF97-400A-ADB3-B8F94A737BB1}" dt="2022-03-06T21:24:04.282" v="12464" actId="700"/>
          <ac:spMkLst>
            <pc:docMk/>
            <pc:sldMk cId="3983605729" sldId="350"/>
            <ac:spMk id="10" creationId="{100A9A80-E8FE-48ED-A56B-95801B22181A}"/>
          </ac:spMkLst>
        </pc:spChg>
        <pc:spChg chg="del">
          <ac:chgData name="David Forcier" userId="f593231f8a2f9321" providerId="LiveId" clId="{EEE58294-FF97-400A-ADB3-B8F94A737BB1}" dt="2022-03-06T21:24:04.282" v="12464" actId="700"/>
          <ac:spMkLst>
            <pc:docMk/>
            <pc:sldMk cId="3983605729" sldId="350"/>
            <ac:spMk id="12" creationId="{E85544B9-05BC-4819-A434-90EE49FAF6C0}"/>
          </ac:spMkLst>
        </pc:spChg>
        <pc:spChg chg="del">
          <ac:chgData name="David Forcier" userId="f593231f8a2f9321" providerId="LiveId" clId="{EEE58294-FF97-400A-ADB3-B8F94A737BB1}" dt="2022-03-06T21:24:04.282" v="12464" actId="700"/>
          <ac:spMkLst>
            <pc:docMk/>
            <pc:sldMk cId="3983605729" sldId="350"/>
            <ac:spMk id="14" creationId="{27DE213B-0A4F-4E9E-9153-8B0C2D0469BE}"/>
          </ac:spMkLst>
        </pc:spChg>
        <pc:spChg chg="del">
          <ac:chgData name="David Forcier" userId="f593231f8a2f9321" providerId="LiveId" clId="{EEE58294-FF97-400A-ADB3-B8F94A737BB1}" dt="2022-03-06T21:24:04.282" v="12464" actId="700"/>
          <ac:spMkLst>
            <pc:docMk/>
            <pc:sldMk cId="3983605729" sldId="350"/>
            <ac:spMk id="16" creationId="{A0F80B31-D942-4321-A7CC-3FF24C30A9FC}"/>
          </ac:spMkLst>
        </pc:spChg>
      </pc:sldChg>
      <pc:sldChg chg="addSp delSp modSp new mod setBg">
        <pc:chgData name="David Forcier" userId="f593231f8a2f9321" providerId="LiveId" clId="{EEE58294-FF97-400A-ADB3-B8F94A737BB1}" dt="2022-03-10T03:25:58.205" v="27169"/>
        <pc:sldMkLst>
          <pc:docMk/>
          <pc:sldMk cId="1997721706" sldId="351"/>
        </pc:sldMkLst>
        <pc:spChg chg="mod">
          <ac:chgData name="David Forcier" userId="f593231f8a2f9321" providerId="LiveId" clId="{EEE58294-FF97-400A-ADB3-B8F94A737BB1}" dt="2022-03-06T23:30:24.150" v="13832" actId="790"/>
          <ac:spMkLst>
            <pc:docMk/>
            <pc:sldMk cId="1997721706" sldId="351"/>
            <ac:spMk id="2" creationId="{2729DA27-B7D0-47D8-83D9-53789C676501}"/>
          </ac:spMkLst>
        </pc:spChg>
        <pc:spChg chg="mod">
          <ac:chgData name="David Forcier" userId="f593231f8a2f9321" providerId="LiveId" clId="{EEE58294-FF97-400A-ADB3-B8F94A737BB1}" dt="2022-03-06T21:07:24.531" v="12250" actId="26606"/>
          <ac:spMkLst>
            <pc:docMk/>
            <pc:sldMk cId="1997721706" sldId="351"/>
            <ac:spMk id="3" creationId="{2D61375F-0871-4B60-9121-4E0A43760178}"/>
          </ac:spMkLst>
        </pc:spChg>
        <pc:picChg chg="add mod">
          <ac:chgData name="David Forcier" userId="f593231f8a2f9321" providerId="LiveId" clId="{EEE58294-FF97-400A-ADB3-B8F94A737BB1}" dt="2022-03-07T00:10:30.296" v="15546" actId="1076"/>
          <ac:picMkLst>
            <pc:docMk/>
            <pc:sldMk cId="1997721706" sldId="351"/>
            <ac:picMk id="4" creationId="{39C76D85-496A-4432-866F-0EA25A155EE5}"/>
          </ac:picMkLst>
        </pc:picChg>
        <pc:picChg chg="add del mod ord">
          <ac:chgData name="David Forcier" userId="f593231f8a2f9321" providerId="LiveId" clId="{EEE58294-FF97-400A-ADB3-B8F94A737BB1}" dt="2022-03-07T00:07:54.831" v="15312" actId="21"/>
          <ac:picMkLst>
            <pc:docMk/>
            <pc:sldMk cId="1997721706" sldId="351"/>
            <ac:picMk id="6" creationId="{C04D1691-C088-44E6-B29D-F5B67DFF099C}"/>
          </ac:picMkLst>
        </pc:picChg>
      </pc:sldChg>
      <pc:sldChg chg="add del">
        <pc:chgData name="David Forcier" userId="f593231f8a2f9321" providerId="LiveId" clId="{EEE58294-FF97-400A-ADB3-B8F94A737BB1}" dt="2022-03-06T20:30:22.501" v="11752" actId="2696"/>
        <pc:sldMkLst>
          <pc:docMk/>
          <pc:sldMk cId="2352124178" sldId="351"/>
        </pc:sldMkLst>
      </pc:sldChg>
      <pc:sldChg chg="addSp delSp modSp new mod modNotesTx">
        <pc:chgData name="David Forcier" userId="f593231f8a2f9321" providerId="LiveId" clId="{EEE58294-FF97-400A-ADB3-B8F94A737BB1}" dt="2022-03-13T21:39:14.506" v="28313" actId="20577"/>
        <pc:sldMkLst>
          <pc:docMk/>
          <pc:sldMk cId="343593894" sldId="352"/>
        </pc:sldMkLst>
        <pc:spChg chg="mod">
          <ac:chgData name="David Forcier" userId="f593231f8a2f9321" providerId="LiveId" clId="{EEE58294-FF97-400A-ADB3-B8F94A737BB1}" dt="2022-03-06T21:24:58.239" v="12468" actId="790"/>
          <ac:spMkLst>
            <pc:docMk/>
            <pc:sldMk cId="343593894" sldId="352"/>
            <ac:spMk id="2" creationId="{10C0C701-B23B-426F-8EAA-88B6D876D2F0}"/>
          </ac:spMkLst>
        </pc:spChg>
        <pc:spChg chg="del">
          <ac:chgData name="David Forcier" userId="f593231f8a2f9321" providerId="LiveId" clId="{EEE58294-FF97-400A-ADB3-B8F94A737BB1}" dt="2022-03-06T21:10:22.387" v="12293" actId="478"/>
          <ac:spMkLst>
            <pc:docMk/>
            <pc:sldMk cId="343593894" sldId="352"/>
            <ac:spMk id="3" creationId="{A27C4C76-46A0-46A9-A07F-63604B2058C2}"/>
          </ac:spMkLst>
        </pc:spChg>
        <pc:graphicFrameChg chg="add mod">
          <ac:chgData name="David Forcier" userId="f593231f8a2f9321" providerId="LiveId" clId="{EEE58294-FF97-400A-ADB3-B8F94A737BB1}" dt="2022-03-06T21:11:06.762" v="12302" actId="14100"/>
          <ac:graphicFrameMkLst>
            <pc:docMk/>
            <pc:sldMk cId="343593894" sldId="352"/>
            <ac:graphicFrameMk id="4" creationId="{B8FA190D-708A-4873-98BB-210A1FA305DB}"/>
          </ac:graphicFrameMkLst>
        </pc:graphicFrameChg>
      </pc:sldChg>
      <pc:sldChg chg="addSp delSp modSp new mod">
        <pc:chgData name="David Forcier" userId="f593231f8a2f9321" providerId="LiveId" clId="{EEE58294-FF97-400A-ADB3-B8F94A737BB1}" dt="2022-03-06T23:30:38.659" v="13834" actId="790"/>
        <pc:sldMkLst>
          <pc:docMk/>
          <pc:sldMk cId="1629184419" sldId="353"/>
        </pc:sldMkLst>
        <pc:spChg chg="mod">
          <ac:chgData name="David Forcier" userId="f593231f8a2f9321" providerId="LiveId" clId="{EEE58294-FF97-400A-ADB3-B8F94A737BB1}" dt="2022-03-06T23:30:38.659" v="13834" actId="790"/>
          <ac:spMkLst>
            <pc:docMk/>
            <pc:sldMk cId="1629184419" sldId="353"/>
            <ac:spMk id="2" creationId="{04D33B98-67AD-46ED-82D5-11184DAE8E6D}"/>
          </ac:spMkLst>
        </pc:spChg>
        <pc:spChg chg="mod">
          <ac:chgData name="David Forcier" userId="f593231f8a2f9321" providerId="LiveId" clId="{EEE58294-FF97-400A-ADB3-B8F94A737BB1}" dt="2022-03-06T23:30:33.065" v="13833" actId="790"/>
          <ac:spMkLst>
            <pc:docMk/>
            <pc:sldMk cId="1629184419" sldId="353"/>
            <ac:spMk id="3" creationId="{F4B052F4-CCB0-4006-BEEF-4A56F4F0C7C3}"/>
          </ac:spMkLst>
        </pc:spChg>
        <pc:spChg chg="add del">
          <ac:chgData name="David Forcier" userId="f593231f8a2f9321" providerId="LiveId" clId="{EEE58294-FF97-400A-ADB3-B8F94A737BB1}" dt="2022-03-06T21:17:24.851" v="12364" actId="478"/>
          <ac:spMkLst>
            <pc:docMk/>
            <pc:sldMk cId="1629184419" sldId="353"/>
            <ac:spMk id="4" creationId="{162D84D4-DB49-4A0F-A33D-86688DC98787}"/>
          </ac:spMkLst>
        </pc:spChg>
        <pc:spChg chg="add del mod">
          <ac:chgData name="David Forcier" userId="f593231f8a2f9321" providerId="LiveId" clId="{EEE58294-FF97-400A-ADB3-B8F94A737BB1}" dt="2022-03-06T21:17:22.742" v="12363"/>
          <ac:spMkLst>
            <pc:docMk/>
            <pc:sldMk cId="1629184419" sldId="353"/>
            <ac:spMk id="5" creationId="{3487EFFE-82EF-41C8-8D3D-4636189CDBB8}"/>
          </ac:spMkLst>
        </pc:spChg>
        <pc:spChg chg="add mod">
          <ac:chgData name="David Forcier" userId="f593231f8a2f9321" providerId="LiveId" clId="{EEE58294-FF97-400A-ADB3-B8F94A737BB1}" dt="2022-03-06T21:17:25.295" v="12365"/>
          <ac:spMkLst>
            <pc:docMk/>
            <pc:sldMk cId="1629184419" sldId="353"/>
            <ac:spMk id="6" creationId="{EC9C64E6-DADA-4EC1-93F0-528E697136D0}"/>
          </ac:spMkLst>
        </pc:spChg>
      </pc:sldChg>
      <pc:sldChg chg="addSp delSp modSp add mod">
        <pc:chgData name="David Forcier" userId="f593231f8a2f9321" providerId="LiveId" clId="{EEE58294-FF97-400A-ADB3-B8F94A737BB1}" dt="2022-03-06T23:30:44.291" v="13835" actId="790"/>
        <pc:sldMkLst>
          <pc:docMk/>
          <pc:sldMk cId="3941899713" sldId="354"/>
        </pc:sldMkLst>
        <pc:spChg chg="mod">
          <ac:chgData name="David Forcier" userId="f593231f8a2f9321" providerId="LiveId" clId="{EEE58294-FF97-400A-ADB3-B8F94A737BB1}" dt="2022-03-06T21:19:33.145" v="12382"/>
          <ac:spMkLst>
            <pc:docMk/>
            <pc:sldMk cId="3941899713" sldId="354"/>
            <ac:spMk id="2" creationId="{04D33B98-67AD-46ED-82D5-11184DAE8E6D}"/>
          </ac:spMkLst>
        </pc:spChg>
        <pc:spChg chg="mod">
          <ac:chgData name="David Forcier" userId="f593231f8a2f9321" providerId="LiveId" clId="{EEE58294-FF97-400A-ADB3-B8F94A737BB1}" dt="2022-03-06T23:30:44.291" v="13835" actId="790"/>
          <ac:spMkLst>
            <pc:docMk/>
            <pc:sldMk cId="3941899713" sldId="354"/>
            <ac:spMk id="3" creationId="{F4B052F4-CCB0-4006-BEEF-4A56F4F0C7C3}"/>
          </ac:spMkLst>
        </pc:spChg>
        <pc:spChg chg="add mod">
          <ac:chgData name="David Forcier" userId="f593231f8a2f9321" providerId="LiveId" clId="{EEE58294-FF97-400A-ADB3-B8F94A737BB1}" dt="2022-03-06T21:19:28.680" v="12381"/>
          <ac:spMkLst>
            <pc:docMk/>
            <pc:sldMk cId="3941899713" sldId="354"/>
            <ac:spMk id="5" creationId="{C074E998-D1A4-43AB-B24F-9ACA67B865D5}"/>
          </ac:spMkLst>
        </pc:spChg>
        <pc:spChg chg="del">
          <ac:chgData name="David Forcier" userId="f593231f8a2f9321" providerId="LiveId" clId="{EEE58294-FF97-400A-ADB3-B8F94A737BB1}" dt="2022-03-06T21:19:28.390" v="12380" actId="478"/>
          <ac:spMkLst>
            <pc:docMk/>
            <pc:sldMk cId="3941899713" sldId="354"/>
            <ac:spMk id="6" creationId="{EC9C64E6-DADA-4EC1-93F0-528E697136D0}"/>
          </ac:spMkLst>
        </pc:spChg>
      </pc:sldChg>
      <pc:sldChg chg="addSp delSp modSp add mod ord">
        <pc:chgData name="David Forcier" userId="f593231f8a2f9321" providerId="LiveId" clId="{EEE58294-FF97-400A-ADB3-B8F94A737BB1}" dt="2022-03-14T00:33:08.901" v="28993" actId="255"/>
        <pc:sldMkLst>
          <pc:docMk/>
          <pc:sldMk cId="1711605079" sldId="355"/>
        </pc:sldMkLst>
        <pc:spChg chg="mod">
          <ac:chgData name="David Forcier" userId="f593231f8a2f9321" providerId="LiveId" clId="{EEE58294-FF97-400A-ADB3-B8F94A737BB1}" dt="2022-03-14T00:33:08.901" v="28993" actId="255"/>
          <ac:spMkLst>
            <pc:docMk/>
            <pc:sldMk cId="1711605079" sldId="355"/>
            <ac:spMk id="2" creationId="{FE6D3DA8-8F15-47D4-85FA-1F19D1AC0928}"/>
          </ac:spMkLst>
        </pc:spChg>
        <pc:spChg chg="mod">
          <ac:chgData name="David Forcier" userId="f593231f8a2f9321" providerId="LiveId" clId="{EEE58294-FF97-400A-ADB3-B8F94A737BB1}" dt="2022-03-07T04:21:09.432" v="20859" actId="20577"/>
          <ac:spMkLst>
            <pc:docMk/>
            <pc:sldMk cId="1711605079" sldId="355"/>
            <ac:spMk id="3" creationId="{34D91015-D9A7-4B7E-8F21-9222863733AB}"/>
          </ac:spMkLst>
        </pc:spChg>
        <pc:spChg chg="add mod">
          <ac:chgData name="David Forcier" userId="f593231f8a2f9321" providerId="LiveId" clId="{EEE58294-FF97-400A-ADB3-B8F94A737BB1}" dt="2022-03-07T00:56:12.809" v="16227"/>
          <ac:spMkLst>
            <pc:docMk/>
            <pc:sldMk cId="1711605079" sldId="355"/>
            <ac:spMk id="7" creationId="{E721CECF-06CA-4846-ACA3-776DF98B616E}"/>
          </ac:spMkLst>
        </pc:spChg>
        <pc:picChg chg="del">
          <ac:chgData name="David Forcier" userId="f593231f8a2f9321" providerId="LiveId" clId="{EEE58294-FF97-400A-ADB3-B8F94A737BB1}" dt="2022-03-06T21:31:32.026" v="12517" actId="478"/>
          <ac:picMkLst>
            <pc:docMk/>
            <pc:sldMk cId="1711605079" sldId="355"/>
            <ac:picMk id="5" creationId="{DF2A2946-7417-47BC-9557-5E67AE2032E4}"/>
          </ac:picMkLst>
        </pc:picChg>
        <pc:picChg chg="add mod ord modCrop">
          <ac:chgData name="David Forcier" userId="f593231f8a2f9321" providerId="LiveId" clId="{EEE58294-FF97-400A-ADB3-B8F94A737BB1}" dt="2022-03-06T21:34:29.587" v="12539" actId="14100"/>
          <ac:picMkLst>
            <pc:docMk/>
            <pc:sldMk cId="1711605079" sldId="355"/>
            <ac:picMk id="6" creationId="{1611FFEC-D41B-46AE-998E-9A1A83556CB2}"/>
          </ac:picMkLst>
        </pc:picChg>
      </pc:sldChg>
      <pc:sldChg chg="new del">
        <pc:chgData name="David Forcier" userId="f593231f8a2f9321" providerId="LiveId" clId="{EEE58294-FF97-400A-ADB3-B8F94A737BB1}" dt="2022-03-06T21:21:34.414" v="12445" actId="47"/>
        <pc:sldMkLst>
          <pc:docMk/>
          <pc:sldMk cId="2305007299" sldId="355"/>
        </pc:sldMkLst>
      </pc:sldChg>
      <pc:sldChg chg="addSp delSp modSp add mod ord">
        <pc:chgData name="David Forcier" userId="f593231f8a2f9321" providerId="LiveId" clId="{EEE58294-FF97-400A-ADB3-B8F94A737BB1}" dt="2022-03-14T00:33:43.841" v="28995" actId="255"/>
        <pc:sldMkLst>
          <pc:docMk/>
          <pc:sldMk cId="70043704" sldId="356"/>
        </pc:sldMkLst>
        <pc:spChg chg="mod">
          <ac:chgData name="David Forcier" userId="f593231f8a2f9321" providerId="LiveId" clId="{EEE58294-FF97-400A-ADB3-B8F94A737BB1}" dt="2022-03-14T00:33:43.841" v="28995" actId="255"/>
          <ac:spMkLst>
            <pc:docMk/>
            <pc:sldMk cId="70043704" sldId="356"/>
            <ac:spMk id="2" creationId="{FE6D3DA8-8F15-47D4-85FA-1F19D1AC0928}"/>
          </ac:spMkLst>
        </pc:spChg>
        <pc:spChg chg="mod">
          <ac:chgData name="David Forcier" userId="f593231f8a2f9321" providerId="LiveId" clId="{EEE58294-FF97-400A-ADB3-B8F94A737BB1}" dt="2022-03-07T04:28:22.966" v="21020" actId="20577"/>
          <ac:spMkLst>
            <pc:docMk/>
            <pc:sldMk cId="70043704" sldId="356"/>
            <ac:spMk id="3" creationId="{34D91015-D9A7-4B7E-8F21-9222863733AB}"/>
          </ac:spMkLst>
        </pc:spChg>
        <pc:spChg chg="add mod">
          <ac:chgData name="David Forcier" userId="f593231f8a2f9321" providerId="LiveId" clId="{EEE58294-FF97-400A-ADB3-B8F94A737BB1}" dt="2022-03-07T00:56:13.997" v="16229"/>
          <ac:spMkLst>
            <pc:docMk/>
            <pc:sldMk cId="70043704" sldId="356"/>
            <ac:spMk id="7" creationId="{8B5AA20C-47E3-4723-AB6A-8A4585E14968}"/>
          </ac:spMkLst>
        </pc:spChg>
        <pc:picChg chg="add mod ord">
          <ac:chgData name="David Forcier" userId="f593231f8a2f9321" providerId="LiveId" clId="{EEE58294-FF97-400A-ADB3-B8F94A737BB1}" dt="2022-03-06T21:33:42.789" v="12537" actId="14100"/>
          <ac:picMkLst>
            <pc:docMk/>
            <pc:sldMk cId="70043704" sldId="356"/>
            <ac:picMk id="5" creationId="{B8522628-FC62-43B4-8C75-01AF9741EA91}"/>
          </ac:picMkLst>
        </pc:picChg>
        <pc:picChg chg="del">
          <ac:chgData name="David Forcier" userId="f593231f8a2f9321" providerId="LiveId" clId="{EEE58294-FF97-400A-ADB3-B8F94A737BB1}" dt="2022-03-06T21:33:24.940" v="12535" actId="478"/>
          <ac:picMkLst>
            <pc:docMk/>
            <pc:sldMk cId="70043704" sldId="356"/>
            <ac:picMk id="6" creationId="{1611FFEC-D41B-46AE-998E-9A1A83556CB2}"/>
          </ac:picMkLst>
        </pc:picChg>
      </pc:sldChg>
      <pc:sldChg chg="addSp modSp new mod modNotesTx">
        <pc:chgData name="David Forcier" userId="f593231f8a2f9321" providerId="LiveId" clId="{EEE58294-FF97-400A-ADB3-B8F94A737BB1}" dt="2022-03-13T04:39:30.664" v="27897" actId="2"/>
        <pc:sldMkLst>
          <pc:docMk/>
          <pc:sldMk cId="1607201946" sldId="357"/>
        </pc:sldMkLst>
        <pc:spChg chg="mod">
          <ac:chgData name="David Forcier" userId="f593231f8a2f9321" providerId="LiveId" clId="{EEE58294-FF97-400A-ADB3-B8F94A737BB1}" dt="2022-03-13T04:39:30.038" v="27896" actId="2"/>
          <ac:spMkLst>
            <pc:docMk/>
            <pc:sldMk cId="1607201946" sldId="357"/>
            <ac:spMk id="2" creationId="{7D353C41-45FF-4108-AA70-DCC6F7BA1A55}"/>
          </ac:spMkLst>
        </pc:spChg>
        <pc:spChg chg="mod">
          <ac:chgData name="David Forcier" userId="f593231f8a2f9321" providerId="LiveId" clId="{EEE58294-FF97-400A-ADB3-B8F94A737BB1}" dt="2022-03-06T23:56:46.382" v="14112" actId="20577"/>
          <ac:spMkLst>
            <pc:docMk/>
            <pc:sldMk cId="1607201946" sldId="357"/>
            <ac:spMk id="3" creationId="{39651122-90AB-43D2-B2F5-A399B5D971C0}"/>
          </ac:spMkLst>
        </pc:spChg>
        <pc:spChg chg="add mod">
          <ac:chgData name="David Forcier" userId="f593231f8a2f9321" providerId="LiveId" clId="{EEE58294-FF97-400A-ADB3-B8F94A737BB1}" dt="2022-03-07T00:57:28.370" v="16324"/>
          <ac:spMkLst>
            <pc:docMk/>
            <pc:sldMk cId="1607201946" sldId="357"/>
            <ac:spMk id="4" creationId="{2D95D70D-470A-4DEF-8EAE-149665B87BD6}"/>
          </ac:spMkLst>
        </pc:spChg>
      </pc:sldChg>
      <pc:sldChg chg="addSp delSp modSp new del mod">
        <pc:chgData name="David Forcier" userId="f593231f8a2f9321" providerId="LiveId" clId="{EEE58294-FF97-400A-ADB3-B8F94A737BB1}" dt="2022-03-06T23:03:54.809" v="12610" actId="2696"/>
        <pc:sldMkLst>
          <pc:docMk/>
          <pc:sldMk cId="1613912982" sldId="357"/>
        </pc:sldMkLst>
        <pc:spChg chg="del">
          <ac:chgData name="David Forcier" userId="f593231f8a2f9321" providerId="LiveId" clId="{EEE58294-FF97-400A-ADB3-B8F94A737BB1}" dt="2022-03-06T22:09:57.784" v="12558"/>
          <ac:spMkLst>
            <pc:docMk/>
            <pc:sldMk cId="1613912982" sldId="357"/>
            <ac:spMk id="2" creationId="{1999F257-F187-4464-A132-FCCA62B7B9BA}"/>
          </ac:spMkLst>
        </pc:spChg>
        <pc:spChg chg="mod">
          <ac:chgData name="David Forcier" userId="f593231f8a2f9321" providerId="LiveId" clId="{EEE58294-FF97-400A-ADB3-B8F94A737BB1}" dt="2022-03-06T22:10:57.174" v="12572"/>
          <ac:spMkLst>
            <pc:docMk/>
            <pc:sldMk cId="1613912982" sldId="357"/>
            <ac:spMk id="3" creationId="{89EBD0DF-0258-4041-A184-54D95E17711C}"/>
          </ac:spMkLst>
        </pc:spChg>
        <pc:spChg chg="add del mod">
          <ac:chgData name="David Forcier" userId="f593231f8a2f9321" providerId="LiveId" clId="{EEE58294-FF97-400A-ADB3-B8F94A737BB1}" dt="2022-03-06T22:10:57.174" v="12572"/>
          <ac:spMkLst>
            <pc:docMk/>
            <pc:sldMk cId="1613912982" sldId="357"/>
            <ac:spMk id="6" creationId="{09DA44D9-3BF3-4FCD-8DE7-ECAE354DD48A}"/>
          </ac:spMkLst>
        </pc:spChg>
        <pc:spChg chg="add del mod">
          <ac:chgData name="David Forcier" userId="f593231f8a2f9321" providerId="LiveId" clId="{EEE58294-FF97-400A-ADB3-B8F94A737BB1}" dt="2022-03-06T22:10:57.174" v="12572"/>
          <ac:spMkLst>
            <pc:docMk/>
            <pc:sldMk cId="1613912982" sldId="357"/>
            <ac:spMk id="7" creationId="{EFE44DDE-344C-4F9D-8A45-4DBC49072D4F}"/>
          </ac:spMkLst>
        </pc:spChg>
        <pc:spChg chg="add mod">
          <ac:chgData name="David Forcier" userId="f593231f8a2f9321" providerId="LiveId" clId="{EEE58294-FF97-400A-ADB3-B8F94A737BB1}" dt="2022-03-06T23:03:51.334" v="12609" actId="21"/>
          <ac:spMkLst>
            <pc:docMk/>
            <pc:sldMk cId="1613912982" sldId="357"/>
            <ac:spMk id="9" creationId="{0CA2FC1B-3FFD-4F8A-816D-EBC68414C0C5}"/>
          </ac:spMkLst>
        </pc:spChg>
        <pc:picChg chg="add del mod modCrop">
          <ac:chgData name="David Forcier" userId="f593231f8a2f9321" providerId="LiveId" clId="{EEE58294-FF97-400A-ADB3-B8F94A737BB1}" dt="2022-03-06T23:03:51.334" v="12609" actId="21"/>
          <ac:picMkLst>
            <pc:docMk/>
            <pc:sldMk cId="1613912982" sldId="357"/>
            <ac:picMk id="5" creationId="{5F9968BA-0339-492E-B7BC-CF55DA02EB51}"/>
          </ac:picMkLst>
        </pc:picChg>
      </pc:sldChg>
      <pc:sldChg chg="addSp modSp add mod">
        <pc:chgData name="David Forcier" userId="f593231f8a2f9321" providerId="LiveId" clId="{EEE58294-FF97-400A-ADB3-B8F94A737BB1}" dt="2022-03-13T04:39:50.164" v="27910" actId="20577"/>
        <pc:sldMkLst>
          <pc:docMk/>
          <pc:sldMk cId="1531211099" sldId="358"/>
        </pc:sldMkLst>
        <pc:spChg chg="mod">
          <ac:chgData name="David Forcier" userId="f593231f8a2f9321" providerId="LiveId" clId="{EEE58294-FF97-400A-ADB3-B8F94A737BB1}" dt="2022-03-13T04:39:50.164" v="27910" actId="20577"/>
          <ac:spMkLst>
            <pc:docMk/>
            <pc:sldMk cId="1531211099" sldId="358"/>
            <ac:spMk id="2" creationId="{7D353C41-45FF-4108-AA70-DCC6F7BA1A55}"/>
          </ac:spMkLst>
        </pc:spChg>
        <pc:spChg chg="add mod">
          <ac:chgData name="David Forcier" userId="f593231f8a2f9321" providerId="LiveId" clId="{EEE58294-FF97-400A-ADB3-B8F94A737BB1}" dt="2022-03-07T00:57:29.081" v="16325"/>
          <ac:spMkLst>
            <pc:docMk/>
            <pc:sldMk cId="1531211099" sldId="358"/>
            <ac:spMk id="4" creationId="{3AE43DC7-F2A9-47DB-8A6F-409095002034}"/>
          </ac:spMkLst>
        </pc:spChg>
      </pc:sldChg>
      <pc:sldChg chg="new del">
        <pc:chgData name="David Forcier" userId="f593231f8a2f9321" providerId="LiveId" clId="{EEE58294-FF97-400A-ADB3-B8F94A737BB1}" dt="2022-03-07T00:10:51.051" v="15548" actId="680"/>
        <pc:sldMkLst>
          <pc:docMk/>
          <pc:sldMk cId="540195470" sldId="359"/>
        </pc:sldMkLst>
      </pc:sldChg>
      <pc:sldChg chg="new del">
        <pc:chgData name="David Forcier" userId="f593231f8a2f9321" providerId="LiveId" clId="{EEE58294-FF97-400A-ADB3-B8F94A737BB1}" dt="2022-03-07T00:10:54.471" v="15550" actId="680"/>
        <pc:sldMkLst>
          <pc:docMk/>
          <pc:sldMk cId="1970035737" sldId="359"/>
        </pc:sldMkLst>
      </pc:sldChg>
      <pc:sldChg chg="addSp delSp modSp new mod modClrScheme chgLayout modNotesTx">
        <pc:chgData name="David Forcier" userId="f593231f8a2f9321" providerId="LiveId" clId="{EEE58294-FF97-400A-ADB3-B8F94A737BB1}" dt="2022-03-14T02:24:46.297" v="29237" actId="20577"/>
        <pc:sldMkLst>
          <pc:docMk/>
          <pc:sldMk cId="1996491232" sldId="359"/>
        </pc:sldMkLst>
        <pc:spChg chg="mod ord">
          <ac:chgData name="David Forcier" userId="f593231f8a2f9321" providerId="LiveId" clId="{EEE58294-FF97-400A-ADB3-B8F94A737BB1}" dt="2022-03-13T21:34:00.376" v="27972" actId="27636"/>
          <ac:spMkLst>
            <pc:docMk/>
            <pc:sldMk cId="1996491232" sldId="359"/>
            <ac:spMk id="2" creationId="{3CDFE02A-EA87-4166-BA3A-A65351F84069}"/>
          </ac:spMkLst>
        </pc:spChg>
        <pc:spChg chg="mod ord">
          <ac:chgData name="David Forcier" userId="f593231f8a2f9321" providerId="LiveId" clId="{EEE58294-FF97-400A-ADB3-B8F94A737BB1}" dt="2022-03-13T21:34:00.342" v="27970"/>
          <ac:spMkLst>
            <pc:docMk/>
            <pc:sldMk cId="1996491232" sldId="359"/>
            <ac:spMk id="3" creationId="{5774E905-148E-4306-AFBB-B882AB281F9E}"/>
          </ac:spMkLst>
        </pc:spChg>
        <pc:spChg chg="add del mod ord">
          <ac:chgData name="David Forcier" userId="f593231f8a2f9321" providerId="LiveId" clId="{EEE58294-FF97-400A-ADB3-B8F94A737BB1}" dt="2022-03-07T00:21:47.703" v="15675" actId="478"/>
          <ac:spMkLst>
            <pc:docMk/>
            <pc:sldMk cId="1996491232" sldId="359"/>
            <ac:spMk id="5" creationId="{B36D1D23-9FFE-4D60-A093-FBDD0EF08A25}"/>
          </ac:spMkLst>
        </pc:spChg>
        <pc:spChg chg="add mod">
          <ac:chgData name="David Forcier" userId="f593231f8a2f9321" providerId="LiveId" clId="{EEE58294-FF97-400A-ADB3-B8F94A737BB1}" dt="2022-03-07T00:55:30.242" v="16183" actId="207"/>
          <ac:spMkLst>
            <pc:docMk/>
            <pc:sldMk cId="1996491232" sldId="359"/>
            <ac:spMk id="7" creationId="{B3ED63FB-9536-4248-BFB9-A81CC44D147A}"/>
          </ac:spMkLst>
        </pc:spChg>
        <pc:spChg chg="add del mod">
          <ac:chgData name="David Forcier" userId="f593231f8a2f9321" providerId="LiveId" clId="{EEE58294-FF97-400A-ADB3-B8F94A737BB1}" dt="2022-03-13T21:34:00.342" v="27970"/>
          <ac:spMkLst>
            <pc:docMk/>
            <pc:sldMk cId="1996491232" sldId="359"/>
            <ac:spMk id="8" creationId="{0AA76838-AF17-4CB1-AEEA-2A8D4C985113}"/>
          </ac:spMkLst>
        </pc:spChg>
        <pc:spChg chg="add del mod">
          <ac:chgData name="David Forcier" userId="f593231f8a2f9321" providerId="LiveId" clId="{EEE58294-FF97-400A-ADB3-B8F94A737BB1}" dt="2022-03-13T21:34:00.342" v="27970"/>
          <ac:spMkLst>
            <pc:docMk/>
            <pc:sldMk cId="1996491232" sldId="359"/>
            <ac:spMk id="9" creationId="{2CF5C81B-9BD6-4173-91EE-82123F7CF10F}"/>
          </ac:spMkLst>
        </pc:spChg>
        <pc:spChg chg="add del mod">
          <ac:chgData name="David Forcier" userId="f593231f8a2f9321" providerId="LiveId" clId="{EEE58294-FF97-400A-ADB3-B8F94A737BB1}" dt="2022-03-13T21:34:21.223" v="27976" actId="931"/>
          <ac:spMkLst>
            <pc:docMk/>
            <pc:sldMk cId="1996491232" sldId="359"/>
            <ac:spMk id="10" creationId="{FB37ED01-34C2-4F6C-9829-40A591C35366}"/>
          </ac:spMkLst>
        </pc:spChg>
        <pc:picChg chg="add del mod">
          <ac:chgData name="David Forcier" userId="f593231f8a2f9321" providerId="LiveId" clId="{EEE58294-FF97-400A-ADB3-B8F94A737BB1}" dt="2022-03-13T21:33:41.107" v="27965" actId="478"/>
          <ac:picMkLst>
            <pc:docMk/>
            <pc:sldMk cId="1996491232" sldId="359"/>
            <ac:picMk id="4" creationId="{8841BDCA-F1F1-4C52-8EB1-F08334847FC1}"/>
          </ac:picMkLst>
        </pc:picChg>
        <pc:picChg chg="add del mod">
          <ac:chgData name="David Forcier" userId="f593231f8a2f9321" providerId="LiveId" clId="{EEE58294-FF97-400A-ADB3-B8F94A737BB1}" dt="2022-03-13T21:34:11.198" v="27975" actId="478"/>
          <ac:picMkLst>
            <pc:docMk/>
            <pc:sldMk cId="1996491232" sldId="359"/>
            <ac:picMk id="6" creationId="{76D62DA2-ABF7-4FA6-B989-32B2E445ADE3}"/>
          </ac:picMkLst>
        </pc:picChg>
        <pc:picChg chg="add mod">
          <ac:chgData name="David Forcier" userId="f593231f8a2f9321" providerId="LiveId" clId="{EEE58294-FF97-400A-ADB3-B8F94A737BB1}" dt="2022-03-13T21:34:21.223" v="27976" actId="931"/>
          <ac:picMkLst>
            <pc:docMk/>
            <pc:sldMk cId="1996491232" sldId="359"/>
            <ac:picMk id="12" creationId="{C53F2F3F-5A7D-45F4-BA6D-4D7D05289363}"/>
          </ac:picMkLst>
        </pc:picChg>
      </pc:sldChg>
      <pc:sldChg chg="addSp delSp modSp add mod ord setBg">
        <pc:chgData name="David Forcier" userId="f593231f8a2f9321" providerId="LiveId" clId="{EEE58294-FF97-400A-ADB3-B8F94A737BB1}" dt="2022-03-13T04:41:49.623" v="27918"/>
        <pc:sldMkLst>
          <pc:docMk/>
          <pc:sldMk cId="3825502705" sldId="360"/>
        </pc:sldMkLst>
        <pc:spChg chg="mod">
          <ac:chgData name="David Forcier" userId="f593231f8a2f9321" providerId="LiveId" clId="{EEE58294-FF97-400A-ADB3-B8F94A737BB1}" dt="2022-03-07T00:12:19.269" v="15565" actId="20577"/>
          <ac:spMkLst>
            <pc:docMk/>
            <pc:sldMk cId="3825502705" sldId="360"/>
            <ac:spMk id="2" creationId="{2729DA27-B7D0-47D8-83D9-53789C676501}"/>
          </ac:spMkLst>
        </pc:spChg>
        <pc:spChg chg="del">
          <ac:chgData name="David Forcier" userId="f593231f8a2f9321" providerId="LiveId" clId="{EEE58294-FF97-400A-ADB3-B8F94A737BB1}" dt="2022-03-07T00:12:23.587" v="15566" actId="478"/>
          <ac:spMkLst>
            <pc:docMk/>
            <pc:sldMk cId="3825502705" sldId="360"/>
            <ac:spMk id="3" creationId="{2D61375F-0871-4B60-9121-4E0A43760178}"/>
          </ac:spMkLst>
        </pc:spChg>
        <pc:spChg chg="add del mod">
          <ac:chgData name="David Forcier" userId="f593231f8a2f9321" providerId="LiveId" clId="{EEE58294-FF97-400A-ADB3-B8F94A737BB1}" dt="2022-03-07T00:12:25.560" v="15567" actId="478"/>
          <ac:spMkLst>
            <pc:docMk/>
            <pc:sldMk cId="3825502705" sldId="360"/>
            <ac:spMk id="6" creationId="{750E3C6D-99B6-49E8-AFA8-34D7D29FE145}"/>
          </ac:spMkLst>
        </pc:spChg>
      </pc:sldChg>
      <pc:sldChg chg="addSp delSp modSp add mod modNotesTx">
        <pc:chgData name="David Forcier" userId="f593231f8a2f9321" providerId="LiveId" clId="{EEE58294-FF97-400A-ADB3-B8F94A737BB1}" dt="2022-03-11T01:53:17.585" v="27447" actId="14100"/>
        <pc:sldMkLst>
          <pc:docMk/>
          <pc:sldMk cId="892136061" sldId="361"/>
        </pc:sldMkLst>
        <pc:spChg chg="mod">
          <ac:chgData name="David Forcier" userId="f593231f8a2f9321" providerId="LiveId" clId="{EEE58294-FF97-400A-ADB3-B8F94A737BB1}" dt="2022-03-07T04:49:27.573" v="21683"/>
          <ac:spMkLst>
            <pc:docMk/>
            <pc:sldMk cId="892136061" sldId="361"/>
            <ac:spMk id="2" creationId="{A550BF62-DC06-4806-9A93-2ACE336EE7A4}"/>
          </ac:spMkLst>
        </pc:spChg>
        <pc:spChg chg="del">
          <ac:chgData name="David Forcier" userId="f593231f8a2f9321" providerId="LiveId" clId="{EEE58294-FF97-400A-ADB3-B8F94A737BB1}" dt="2022-03-07T04:49:11.833" v="21678" actId="478"/>
          <ac:spMkLst>
            <pc:docMk/>
            <pc:sldMk cId="892136061" sldId="361"/>
            <ac:spMk id="3" creationId="{02421628-52A1-46CA-B139-D0FD67512ABC}"/>
          </ac:spMkLst>
        </pc:spChg>
        <pc:spChg chg="del">
          <ac:chgData name="David Forcier" userId="f593231f8a2f9321" providerId="LiveId" clId="{EEE58294-FF97-400A-ADB3-B8F94A737BB1}" dt="2022-03-07T04:49:27.573" v="21683"/>
          <ac:spMkLst>
            <pc:docMk/>
            <pc:sldMk cId="892136061" sldId="361"/>
            <ac:spMk id="5" creationId="{42B3E8E0-FC72-485C-902D-D79B14F9B396}"/>
          </ac:spMkLst>
        </pc:spChg>
        <pc:spChg chg="add del mod">
          <ac:chgData name="David Forcier" userId="f593231f8a2f9321" providerId="LiveId" clId="{EEE58294-FF97-400A-ADB3-B8F94A737BB1}" dt="2022-03-07T04:49:13.626" v="21679" actId="478"/>
          <ac:spMkLst>
            <pc:docMk/>
            <pc:sldMk cId="892136061" sldId="361"/>
            <ac:spMk id="6" creationId="{320099A9-50B9-4E94-938E-007EB61BF15D}"/>
          </ac:spMkLst>
        </pc:spChg>
        <pc:spChg chg="add del mod">
          <ac:chgData name="David Forcier" userId="f593231f8a2f9321" providerId="LiveId" clId="{EEE58294-FF97-400A-ADB3-B8F94A737BB1}" dt="2022-03-07T04:49:27.573" v="21683"/>
          <ac:spMkLst>
            <pc:docMk/>
            <pc:sldMk cId="892136061" sldId="361"/>
            <ac:spMk id="9" creationId="{B60B656E-6160-4255-8668-12451BE13E85}"/>
          </ac:spMkLst>
        </pc:spChg>
        <pc:spChg chg="add del mod">
          <ac:chgData name="David Forcier" userId="f593231f8a2f9321" providerId="LiveId" clId="{EEE58294-FF97-400A-ADB3-B8F94A737BB1}" dt="2022-03-07T04:50:06.491" v="21687"/>
          <ac:spMkLst>
            <pc:docMk/>
            <pc:sldMk cId="892136061" sldId="361"/>
            <ac:spMk id="10" creationId="{AE2B5E5E-6E11-45D7-86F4-CB95F125B215}"/>
          </ac:spMkLst>
        </pc:spChg>
        <pc:spChg chg="add del mod">
          <ac:chgData name="David Forcier" userId="f593231f8a2f9321" providerId="LiveId" clId="{EEE58294-FF97-400A-ADB3-B8F94A737BB1}" dt="2022-03-07T04:49:40.333" v="21686" actId="478"/>
          <ac:spMkLst>
            <pc:docMk/>
            <pc:sldMk cId="892136061" sldId="361"/>
            <ac:spMk id="11" creationId="{ED515E65-BE43-405F-BBFF-E7890C6EABB7}"/>
          </ac:spMkLst>
        </pc:spChg>
        <pc:picChg chg="add mod modCrop">
          <ac:chgData name="David Forcier" userId="f593231f8a2f9321" providerId="LiveId" clId="{EEE58294-FF97-400A-ADB3-B8F94A737BB1}" dt="2022-03-11T01:53:17.585" v="27447" actId="14100"/>
          <ac:picMkLst>
            <pc:docMk/>
            <pc:sldMk cId="892136061" sldId="361"/>
            <ac:picMk id="4" creationId="{D3198FD0-F91D-461C-A3B6-E5CFA6B7F432}"/>
          </ac:picMkLst>
        </pc:picChg>
        <pc:picChg chg="del mod">
          <ac:chgData name="David Forcier" userId="f593231f8a2f9321" providerId="LiveId" clId="{EEE58294-FF97-400A-ADB3-B8F94A737BB1}" dt="2022-03-07T04:50:13.549" v="21689" actId="478"/>
          <ac:picMkLst>
            <pc:docMk/>
            <pc:sldMk cId="892136061" sldId="361"/>
            <ac:picMk id="7" creationId="{0368D10B-1FA2-4385-ABAE-47638D9664C6}"/>
          </ac:picMkLst>
        </pc:picChg>
        <pc:picChg chg="add mod ord modCrop">
          <ac:chgData name="David Forcier" userId="f593231f8a2f9321" providerId="LiveId" clId="{EEE58294-FF97-400A-ADB3-B8F94A737BB1}" dt="2022-03-11T01:52:31.426" v="27442" actId="1076"/>
          <ac:picMkLst>
            <pc:docMk/>
            <pc:sldMk cId="892136061" sldId="361"/>
            <ac:picMk id="13" creationId="{9B088986-135C-4A61-A703-6FACD2B70C6D}"/>
          </ac:picMkLst>
        </pc:picChg>
      </pc:sldChg>
      <pc:sldChg chg="modSp new del mod">
        <pc:chgData name="David Forcier" userId="f593231f8a2f9321" providerId="LiveId" clId="{EEE58294-FF97-400A-ADB3-B8F94A737BB1}" dt="2022-03-07T00:33:14.496" v="16152" actId="47"/>
        <pc:sldMkLst>
          <pc:docMk/>
          <pc:sldMk cId="3524130465" sldId="361"/>
        </pc:sldMkLst>
        <pc:spChg chg="mod">
          <ac:chgData name="David Forcier" userId="f593231f8a2f9321" providerId="LiveId" clId="{EEE58294-FF97-400A-ADB3-B8F94A737BB1}" dt="2022-03-07T00:32:53.531" v="16100"/>
          <ac:spMkLst>
            <pc:docMk/>
            <pc:sldMk cId="3524130465" sldId="361"/>
            <ac:spMk id="2" creationId="{476C931D-E85A-4C8D-82F5-536AA2F46C9B}"/>
          </ac:spMkLst>
        </pc:spChg>
        <pc:spChg chg="mod">
          <ac:chgData name="David Forcier" userId="f593231f8a2f9321" providerId="LiveId" clId="{EEE58294-FF97-400A-ADB3-B8F94A737BB1}" dt="2022-03-07T00:33:04.863" v="16146" actId="21"/>
          <ac:spMkLst>
            <pc:docMk/>
            <pc:sldMk cId="3524130465" sldId="361"/>
            <ac:spMk id="3" creationId="{C1FD8A23-FB29-4461-BCEC-5390173397CE}"/>
          </ac:spMkLst>
        </pc:spChg>
      </pc:sldChg>
      <pc:sldChg chg="addSp delSp modSp new del">
        <pc:chgData name="David Forcier" userId="f593231f8a2f9321" providerId="LiveId" clId="{EEE58294-FF97-400A-ADB3-B8F94A737BB1}" dt="2022-03-07T00:28:52.746" v="16091" actId="47"/>
        <pc:sldMkLst>
          <pc:docMk/>
          <pc:sldMk cId="3904293545" sldId="361"/>
        </pc:sldMkLst>
        <pc:spChg chg="del">
          <ac:chgData name="David Forcier" userId="f593231f8a2f9321" providerId="LiveId" clId="{EEE58294-FF97-400A-ADB3-B8F94A737BB1}" dt="2022-03-07T00:20:45.626" v="15665"/>
          <ac:spMkLst>
            <pc:docMk/>
            <pc:sldMk cId="3904293545" sldId="361"/>
            <ac:spMk id="2" creationId="{780C89EB-34B2-4EEA-AFA2-776FE4AACBE7}"/>
          </ac:spMkLst>
        </pc:spChg>
        <pc:spChg chg="add mod">
          <ac:chgData name="David Forcier" userId="f593231f8a2f9321" providerId="LiveId" clId="{EEE58294-FF97-400A-ADB3-B8F94A737BB1}" dt="2022-03-07T00:21:01.227" v="15666" actId="21"/>
          <ac:spMkLst>
            <pc:docMk/>
            <pc:sldMk cId="3904293545" sldId="361"/>
            <ac:spMk id="4" creationId="{8934212D-1B71-4219-878C-1F8E963F281C}"/>
          </ac:spMkLst>
        </pc:spChg>
        <pc:picChg chg="add del mod">
          <ac:chgData name="David Forcier" userId="f593231f8a2f9321" providerId="LiveId" clId="{EEE58294-FF97-400A-ADB3-B8F94A737BB1}" dt="2022-03-07T00:21:01.227" v="15666" actId="21"/>
          <ac:picMkLst>
            <pc:docMk/>
            <pc:sldMk cId="3904293545" sldId="361"/>
            <ac:picMk id="1026" creationId="{9F0C5FD7-A7A3-44D8-A93B-5181AFAF894B}"/>
          </ac:picMkLst>
        </pc:picChg>
      </pc:sldChg>
      <pc:sldChg chg="modSp mod modNotesTx">
        <pc:chgData name="David Forcier" userId="f593231f8a2f9321" providerId="LiveId" clId="{EEE58294-FF97-400A-ADB3-B8F94A737BB1}" dt="2022-03-14T01:05:38.455" v="29061" actId="20577"/>
        <pc:sldMkLst>
          <pc:docMk/>
          <pc:sldMk cId="4056534245" sldId="362"/>
        </pc:sldMkLst>
        <pc:spChg chg="mod">
          <ac:chgData name="David Forcier" userId="f593231f8a2f9321" providerId="LiveId" clId="{EEE58294-FF97-400A-ADB3-B8F94A737BB1}" dt="2022-03-14T00:32:45.884" v="28990" actId="255"/>
          <ac:spMkLst>
            <pc:docMk/>
            <pc:sldMk cId="4056534245" sldId="362"/>
            <ac:spMk id="3" creationId="{3F8C33DF-41E5-4D76-AAB4-9005B4AA10C2}"/>
          </ac:spMkLst>
        </pc:spChg>
      </pc:sldChg>
      <pc:sldChg chg="addSp delSp modSp new mod">
        <pc:chgData name="David Forcier" userId="f593231f8a2f9321" providerId="LiveId" clId="{EEE58294-FF97-400A-ADB3-B8F94A737BB1}" dt="2022-03-14T02:50:50.171" v="29301" actId="207"/>
        <pc:sldMkLst>
          <pc:docMk/>
          <pc:sldMk cId="2153721832" sldId="363"/>
        </pc:sldMkLst>
        <pc:spChg chg="mod">
          <ac:chgData name="David Forcier" userId="f593231f8a2f9321" providerId="LiveId" clId="{EEE58294-FF97-400A-ADB3-B8F94A737BB1}" dt="2022-03-14T02:48:27.244" v="29268" actId="20577"/>
          <ac:spMkLst>
            <pc:docMk/>
            <pc:sldMk cId="2153721832" sldId="363"/>
            <ac:spMk id="3" creationId="{D1CFFD5A-290E-41D8-8602-4DDB22D9D966}"/>
          </ac:spMkLst>
        </pc:spChg>
        <pc:spChg chg="add mod">
          <ac:chgData name="David Forcier" userId="f593231f8a2f9321" providerId="LiveId" clId="{EEE58294-FF97-400A-ADB3-B8F94A737BB1}" dt="2022-03-14T02:50:50.171" v="29301" actId="207"/>
          <ac:spMkLst>
            <pc:docMk/>
            <pc:sldMk cId="2153721832" sldId="363"/>
            <ac:spMk id="4" creationId="{9C9F47F4-DF38-4237-B2E8-C6D4D4A47F53}"/>
          </ac:spMkLst>
        </pc:spChg>
        <pc:picChg chg="add mod">
          <ac:chgData name="David Forcier" userId="f593231f8a2f9321" providerId="LiveId" clId="{EEE58294-FF97-400A-ADB3-B8F94A737BB1}" dt="2022-03-14T02:50:20.687" v="29287" actId="1076"/>
          <ac:picMkLst>
            <pc:docMk/>
            <pc:sldMk cId="2153721832" sldId="363"/>
            <ac:picMk id="1026" creationId="{E2F18FDB-34DF-49F8-BF8D-5E991F6E0E1B}"/>
          </ac:picMkLst>
        </pc:picChg>
        <pc:picChg chg="add del mod">
          <ac:chgData name="David Forcier" userId="f593231f8a2f9321" providerId="LiveId" clId="{EEE58294-FF97-400A-ADB3-B8F94A737BB1}" dt="2022-03-14T02:49:30.577" v="29275" actId="478"/>
          <ac:picMkLst>
            <pc:docMk/>
            <pc:sldMk cId="2153721832" sldId="363"/>
            <ac:picMk id="1028" creationId="{0B50ADC3-4776-418A-B0C3-FB42C8FEDA64}"/>
          </ac:picMkLst>
        </pc:picChg>
        <pc:picChg chg="add del">
          <ac:chgData name="David Forcier" userId="f593231f8a2f9321" providerId="LiveId" clId="{EEE58294-FF97-400A-ADB3-B8F94A737BB1}" dt="2022-03-14T02:49:37.662" v="29277" actId="478"/>
          <ac:picMkLst>
            <pc:docMk/>
            <pc:sldMk cId="2153721832" sldId="363"/>
            <ac:picMk id="1030" creationId="{3E4D95F8-073C-4624-9C10-6DF278991217}"/>
          </ac:picMkLst>
        </pc:picChg>
        <pc:picChg chg="add mod">
          <ac:chgData name="David Forcier" userId="f593231f8a2f9321" providerId="LiveId" clId="{EEE58294-FF97-400A-ADB3-B8F94A737BB1}" dt="2022-03-14T02:50:17.081" v="29286" actId="14100"/>
          <ac:picMkLst>
            <pc:docMk/>
            <pc:sldMk cId="2153721832" sldId="363"/>
            <ac:picMk id="1032" creationId="{1E4BD55E-2B5A-4897-8324-4D1F047530EA}"/>
          </ac:picMkLst>
        </pc:picChg>
      </pc:sldChg>
      <pc:sldMasterChg chg="modSp mod setBg addSldLayout modSldLayout">
        <pc:chgData name="David Forcier" userId="f593231f8a2f9321" providerId="LiveId" clId="{EEE58294-FF97-400A-ADB3-B8F94A737BB1}" dt="2022-03-07T00:58:29.803" v="16328" actId="2085"/>
        <pc:sldMasterMkLst>
          <pc:docMk/>
          <pc:sldMasterMk cId="2807264526" sldId="2147483680"/>
        </pc:sldMasterMkLst>
        <pc:spChg chg="mod">
          <ac:chgData name="David Forcier" userId="f593231f8a2f9321" providerId="LiveId" clId="{EEE58294-FF97-400A-ADB3-B8F94A737BB1}" dt="2022-03-06T21:15:32.166" v="12346" actId="1076"/>
          <ac:spMkLst>
            <pc:docMk/>
            <pc:sldMasterMk cId="2807264526" sldId="2147483680"/>
            <ac:spMk id="4" creationId="{00000000-0000-0000-0000-000000000000}"/>
          </ac:spMkLst>
        </pc:spChg>
        <pc:spChg chg="mod">
          <ac:chgData name="David Forcier" userId="f593231f8a2f9321" providerId="LiveId" clId="{EEE58294-FF97-400A-ADB3-B8F94A737BB1}" dt="2022-03-06T21:15:34.108" v="12347" actId="1076"/>
          <ac:spMkLst>
            <pc:docMk/>
            <pc:sldMasterMk cId="2807264526" sldId="2147483680"/>
            <ac:spMk id="5" creationId="{00000000-0000-0000-0000-000000000000}"/>
          </ac:spMkLst>
        </pc:spChg>
        <pc:spChg chg="mod">
          <ac:chgData name="David Forcier" userId="f593231f8a2f9321" providerId="LiveId" clId="{EEE58294-FF97-400A-ADB3-B8F94A737BB1}" dt="2022-03-06T21:15:40.993" v="12350" actId="404"/>
          <ac:spMkLst>
            <pc:docMk/>
            <pc:sldMasterMk cId="2807264526" sldId="2147483680"/>
            <ac:spMk id="6" creationId="{00000000-0000-0000-0000-000000000000}"/>
          </ac:spMkLst>
        </pc:spChg>
        <pc:spChg chg="mod">
          <ac:chgData name="David Forcier" userId="f593231f8a2f9321" providerId="LiveId" clId="{EEE58294-FF97-400A-ADB3-B8F94A737BB1}" dt="2022-03-06T21:15:26.877" v="12345" actId="14100"/>
          <ac:spMkLst>
            <pc:docMk/>
            <pc:sldMasterMk cId="2807264526" sldId="2147483680"/>
            <ac:spMk id="7" creationId="{00000000-0000-0000-0000-000000000000}"/>
          </ac:spMkLst>
        </pc:spChg>
        <pc:sldLayoutChg chg="addSp delSp modSp mod setBg">
          <pc:chgData name="David Forcier" userId="f593231f8a2f9321" providerId="LiveId" clId="{EEE58294-FF97-400A-ADB3-B8F94A737BB1}" dt="2022-03-07T00:57:58.439" v="16326" actId="2085"/>
          <pc:sldLayoutMkLst>
            <pc:docMk/>
            <pc:sldMasterMk cId="2807264526" sldId="2147483680"/>
            <pc:sldLayoutMk cId="2186222535" sldId="2147483681"/>
          </pc:sldLayoutMkLst>
          <pc:spChg chg="del mod">
            <ac:chgData name="David Forcier" userId="f593231f8a2f9321" providerId="LiveId" clId="{EEE58294-FF97-400A-ADB3-B8F94A737BB1}" dt="2022-03-07T00:11:25.748" v="15552" actId="478"/>
            <ac:spMkLst>
              <pc:docMk/>
              <pc:sldMasterMk cId="2807264526" sldId="2147483680"/>
              <pc:sldLayoutMk cId="2186222535" sldId="2147483681"/>
              <ac:spMk id="7" creationId="{00000000-0000-0000-0000-000000000000}"/>
            </ac:spMkLst>
          </pc:spChg>
          <pc:spChg chg="del">
            <ac:chgData name="David Forcier" userId="f593231f8a2f9321" providerId="LiveId" clId="{EEE58294-FF97-400A-ADB3-B8F94A737BB1}" dt="2022-03-06T21:15:55.622" v="12352" actId="478"/>
            <ac:spMkLst>
              <pc:docMk/>
              <pc:sldMasterMk cId="2807264526" sldId="2147483680"/>
              <pc:sldLayoutMk cId="2186222535" sldId="2147483681"/>
              <ac:spMk id="8" creationId="{00000000-0000-0000-0000-000000000000}"/>
            </ac:spMkLst>
          </pc:spChg>
          <pc:spChg chg="add mod ord">
            <ac:chgData name="David Forcier" userId="f593231f8a2f9321" providerId="LiveId" clId="{EEE58294-FF97-400A-ADB3-B8F94A737BB1}" dt="2022-03-07T00:57:58.439" v="16326" actId="2085"/>
            <ac:spMkLst>
              <pc:docMk/>
              <pc:sldMasterMk cId="2807264526" sldId="2147483680"/>
              <pc:sldLayoutMk cId="2186222535" sldId="2147483681"/>
              <ac:spMk id="9" creationId="{C5C1E2B2-9643-4828-BE3A-8D09206CC519}"/>
            </ac:spMkLst>
          </pc:spChg>
          <pc:spChg chg="add mod">
            <ac:chgData name="David Forcier" userId="f593231f8a2f9321" providerId="LiveId" clId="{EEE58294-FF97-400A-ADB3-B8F94A737BB1}" dt="2022-03-07T00:57:58.439" v="16326" actId="2085"/>
            <ac:spMkLst>
              <pc:docMk/>
              <pc:sldMasterMk cId="2807264526" sldId="2147483680"/>
              <pc:sldLayoutMk cId="2186222535" sldId="2147483681"/>
              <ac:spMk id="10" creationId="{42D65DB1-7176-48D5-861B-A53FC5244B02}"/>
            </ac:spMkLst>
          </pc:spChg>
        </pc:sldLayoutChg>
        <pc:sldLayoutChg chg="addSp delSp modSp mod setBg">
          <pc:chgData name="David Forcier" userId="f593231f8a2f9321" providerId="LiveId" clId="{EEE58294-FF97-400A-ADB3-B8F94A737BB1}" dt="2022-03-06T21:04:21.688" v="12228" actId="478"/>
          <pc:sldLayoutMkLst>
            <pc:docMk/>
            <pc:sldMasterMk cId="2807264526" sldId="2147483680"/>
            <pc:sldLayoutMk cId="4228988492" sldId="2147483682"/>
          </pc:sldLayoutMkLst>
          <pc:spChg chg="del">
            <ac:chgData name="David Forcier" userId="f593231f8a2f9321" providerId="LiveId" clId="{EEE58294-FF97-400A-ADB3-B8F94A737BB1}" dt="2022-03-06T20:59:55.258" v="12189"/>
            <ac:spMkLst>
              <pc:docMk/>
              <pc:sldMasterMk cId="2807264526" sldId="2147483680"/>
              <pc:sldLayoutMk cId="4228988492" sldId="2147483682"/>
              <ac:spMk id="2" creationId="{00000000-0000-0000-0000-000000000000}"/>
            </ac:spMkLst>
          </pc:spChg>
          <pc:spChg chg="del">
            <ac:chgData name="David Forcier" userId="f593231f8a2f9321" providerId="LiveId" clId="{EEE58294-FF97-400A-ADB3-B8F94A737BB1}" dt="2022-03-06T20:59:57.907" v="12191"/>
            <ac:spMkLst>
              <pc:docMk/>
              <pc:sldMasterMk cId="2807264526" sldId="2147483680"/>
              <pc:sldLayoutMk cId="4228988492" sldId="2147483682"/>
              <ac:spMk id="4" creationId="{00000000-0000-0000-0000-000000000000}"/>
            </ac:spMkLst>
          </pc:spChg>
          <pc:spChg chg="del">
            <ac:chgData name="David Forcier" userId="f593231f8a2f9321" providerId="LiveId" clId="{EEE58294-FF97-400A-ADB3-B8F94A737BB1}" dt="2022-03-06T20:59:57.907" v="12191"/>
            <ac:spMkLst>
              <pc:docMk/>
              <pc:sldMasterMk cId="2807264526" sldId="2147483680"/>
              <pc:sldLayoutMk cId="4228988492" sldId="2147483682"/>
              <ac:spMk id="5" creationId="{00000000-0000-0000-0000-000000000000}"/>
            </ac:spMkLst>
          </pc:spChg>
          <pc:spChg chg="del">
            <ac:chgData name="David Forcier" userId="f593231f8a2f9321" providerId="LiveId" clId="{EEE58294-FF97-400A-ADB3-B8F94A737BB1}" dt="2022-03-06T20:59:57.907" v="12191"/>
            <ac:spMkLst>
              <pc:docMk/>
              <pc:sldMasterMk cId="2807264526" sldId="2147483680"/>
              <pc:sldLayoutMk cId="4228988492" sldId="2147483682"/>
              <ac:spMk id="6" creationId="{00000000-0000-0000-0000-000000000000}"/>
            </ac:spMkLst>
          </pc:spChg>
          <pc:spChg chg="add mod">
            <ac:chgData name="David Forcier" userId="f593231f8a2f9321" providerId="LiveId" clId="{EEE58294-FF97-400A-ADB3-B8F94A737BB1}" dt="2022-03-06T20:59:56.578" v="12190"/>
            <ac:spMkLst>
              <pc:docMk/>
              <pc:sldMasterMk cId="2807264526" sldId="2147483680"/>
              <pc:sldLayoutMk cId="4228988492" sldId="2147483682"/>
              <ac:spMk id="7" creationId="{D5F0F9DA-D6D4-4DED-9283-2330B471B54A}"/>
            </ac:spMkLst>
          </pc:spChg>
          <pc:spChg chg="add mod">
            <ac:chgData name="David Forcier" userId="f593231f8a2f9321" providerId="LiveId" clId="{EEE58294-FF97-400A-ADB3-B8F94A737BB1}" dt="2022-03-06T20:59:58.962" v="12192"/>
            <ac:spMkLst>
              <pc:docMk/>
              <pc:sldMasterMk cId="2807264526" sldId="2147483680"/>
              <pc:sldLayoutMk cId="4228988492" sldId="2147483682"/>
              <ac:spMk id="8" creationId="{E3281475-5CE5-4603-88A4-6BB3F75E5E69}"/>
            </ac:spMkLst>
          </pc:spChg>
          <pc:spChg chg="add mod">
            <ac:chgData name="David Forcier" userId="f593231f8a2f9321" providerId="LiveId" clId="{EEE58294-FF97-400A-ADB3-B8F94A737BB1}" dt="2022-03-06T20:59:58.962" v="12192"/>
            <ac:spMkLst>
              <pc:docMk/>
              <pc:sldMasterMk cId="2807264526" sldId="2147483680"/>
              <pc:sldLayoutMk cId="4228988492" sldId="2147483682"/>
              <ac:spMk id="9" creationId="{8F7E2A93-7B5A-43D8-896C-A0A98BFDBCF6}"/>
            </ac:spMkLst>
          </pc:spChg>
          <pc:spChg chg="add mod">
            <ac:chgData name="David Forcier" userId="f593231f8a2f9321" providerId="LiveId" clId="{EEE58294-FF97-400A-ADB3-B8F94A737BB1}" dt="2022-03-06T20:59:58.962" v="12192"/>
            <ac:spMkLst>
              <pc:docMk/>
              <pc:sldMasterMk cId="2807264526" sldId="2147483680"/>
              <pc:sldLayoutMk cId="4228988492" sldId="2147483682"/>
              <ac:spMk id="10" creationId="{55D3DDB5-141D-407D-83B2-DF48EEC0D9AB}"/>
            </ac:spMkLst>
          </pc:spChg>
          <pc:spChg chg="add del mod ord">
            <ac:chgData name="David Forcier" userId="f593231f8a2f9321" providerId="LiveId" clId="{EEE58294-FF97-400A-ADB3-B8F94A737BB1}" dt="2022-03-06T21:04:21.688" v="12228" actId="478"/>
            <ac:spMkLst>
              <pc:docMk/>
              <pc:sldMasterMk cId="2807264526" sldId="2147483680"/>
              <pc:sldLayoutMk cId="4228988492" sldId="2147483682"/>
              <ac:spMk id="11" creationId="{334D41D6-FD9A-483F-B6BE-B7403E8F99C3}"/>
            </ac:spMkLst>
          </pc:spChg>
        </pc:sldLayoutChg>
        <pc:sldLayoutChg chg="addSp delSp modSp mod setBg">
          <pc:chgData name="David Forcier" userId="f593231f8a2f9321" providerId="LiveId" clId="{EEE58294-FF97-400A-ADB3-B8F94A737BB1}" dt="2022-03-07T00:58:11.688" v="16327" actId="2085"/>
          <pc:sldLayoutMkLst>
            <pc:docMk/>
            <pc:sldMasterMk cId="2807264526" sldId="2147483680"/>
            <pc:sldLayoutMk cId="673819398" sldId="2147483683"/>
          </pc:sldLayoutMkLst>
          <pc:spChg chg="del mod">
            <ac:chgData name="David Forcier" userId="f593231f8a2f9321" providerId="LiveId" clId="{EEE58294-FF97-400A-ADB3-B8F94A737BB1}" dt="2022-03-07T00:11:36.303" v="15555" actId="478"/>
            <ac:spMkLst>
              <pc:docMk/>
              <pc:sldMasterMk cId="2807264526" sldId="2147483680"/>
              <pc:sldLayoutMk cId="673819398" sldId="2147483683"/>
              <ac:spMk id="7" creationId="{00000000-0000-0000-0000-000000000000}"/>
            </ac:spMkLst>
          </pc:spChg>
          <pc:spChg chg="del mod">
            <ac:chgData name="David Forcier" userId="f593231f8a2f9321" providerId="LiveId" clId="{EEE58294-FF97-400A-ADB3-B8F94A737BB1}" dt="2022-03-06T21:16:05.717" v="12353" actId="478"/>
            <ac:spMkLst>
              <pc:docMk/>
              <pc:sldMasterMk cId="2807264526" sldId="2147483680"/>
              <pc:sldLayoutMk cId="673819398" sldId="2147483683"/>
              <ac:spMk id="8" creationId="{00000000-0000-0000-0000-000000000000}"/>
            </ac:spMkLst>
          </pc:spChg>
          <pc:spChg chg="add del mod ord">
            <ac:chgData name="David Forcier" userId="f593231f8a2f9321" providerId="LiveId" clId="{EEE58294-FF97-400A-ADB3-B8F94A737BB1}" dt="2022-03-06T21:04:29.095" v="12231" actId="478"/>
            <ac:spMkLst>
              <pc:docMk/>
              <pc:sldMasterMk cId="2807264526" sldId="2147483680"/>
              <pc:sldLayoutMk cId="673819398" sldId="2147483683"/>
              <ac:spMk id="9" creationId="{AAEF5B29-7C4F-4DF2-B3A5-8B6DD9F9843F}"/>
            </ac:spMkLst>
          </pc:spChg>
          <pc:spChg chg="add del mod">
            <ac:chgData name="David Forcier" userId="f593231f8a2f9321" providerId="LiveId" clId="{EEE58294-FF97-400A-ADB3-B8F94A737BB1}" dt="2022-03-06T21:04:24.023" v="12229" actId="478"/>
            <ac:spMkLst>
              <pc:docMk/>
              <pc:sldMasterMk cId="2807264526" sldId="2147483680"/>
              <pc:sldLayoutMk cId="673819398" sldId="2147483683"/>
              <ac:spMk id="10" creationId="{861033C5-3803-4650-989E-4F238C8BFC12}"/>
            </ac:spMkLst>
          </pc:spChg>
          <pc:spChg chg="add mod">
            <ac:chgData name="David Forcier" userId="f593231f8a2f9321" providerId="LiveId" clId="{EEE58294-FF97-400A-ADB3-B8F94A737BB1}" dt="2022-03-07T00:58:11.688" v="16327" actId="2085"/>
            <ac:spMkLst>
              <pc:docMk/>
              <pc:sldMasterMk cId="2807264526" sldId="2147483680"/>
              <pc:sldLayoutMk cId="673819398" sldId="2147483683"/>
              <ac:spMk id="11" creationId="{B3421E88-6206-4431-BEE5-DF74328BFEB3}"/>
            </ac:spMkLst>
          </pc:spChg>
        </pc:sldLayoutChg>
        <pc:sldLayoutChg chg="addSp delSp modSp mod setBg">
          <pc:chgData name="David Forcier" userId="f593231f8a2f9321" providerId="LiveId" clId="{EEE58294-FF97-400A-ADB3-B8F94A737BB1}" dt="2022-03-06T21:04:35.674" v="12233" actId="478"/>
          <pc:sldLayoutMkLst>
            <pc:docMk/>
            <pc:sldMasterMk cId="2807264526" sldId="2147483680"/>
            <pc:sldLayoutMk cId="3514009053" sldId="2147483684"/>
          </pc:sldLayoutMkLst>
          <pc:spChg chg="add del mod ord">
            <ac:chgData name="David Forcier" userId="f593231f8a2f9321" providerId="LiveId" clId="{EEE58294-FF97-400A-ADB3-B8F94A737BB1}" dt="2022-03-06T21:04:35.674" v="12233" actId="478"/>
            <ac:spMkLst>
              <pc:docMk/>
              <pc:sldMasterMk cId="2807264526" sldId="2147483680"/>
              <pc:sldLayoutMk cId="3514009053" sldId="2147483684"/>
              <ac:spMk id="8" creationId="{60A33637-9752-465A-B2B5-F5F0FAA91CA4}"/>
            </ac:spMkLst>
          </pc:spChg>
        </pc:sldLayoutChg>
        <pc:sldLayoutChg chg="addSp delSp modSp mod setBg">
          <pc:chgData name="David Forcier" userId="f593231f8a2f9321" providerId="LiveId" clId="{EEE58294-FF97-400A-ADB3-B8F94A737BB1}" dt="2022-03-06T21:04:38.254" v="12234" actId="478"/>
          <pc:sldLayoutMkLst>
            <pc:docMk/>
            <pc:sldMasterMk cId="2807264526" sldId="2147483680"/>
            <pc:sldLayoutMk cId="2050479879" sldId="2147483685"/>
          </pc:sldLayoutMkLst>
          <pc:spChg chg="add del mod ord">
            <ac:chgData name="David Forcier" userId="f593231f8a2f9321" providerId="LiveId" clId="{EEE58294-FF97-400A-ADB3-B8F94A737BB1}" dt="2022-03-06T21:04:38.254" v="12234" actId="478"/>
            <ac:spMkLst>
              <pc:docMk/>
              <pc:sldMasterMk cId="2807264526" sldId="2147483680"/>
              <pc:sldLayoutMk cId="2050479879" sldId="2147483685"/>
              <ac:spMk id="11" creationId="{7D460793-1AB3-48EE-A5BD-91624AB6F07A}"/>
            </ac:spMkLst>
          </pc:spChg>
        </pc:sldLayoutChg>
        <pc:sldLayoutChg chg="addSp delSp modSp mod setBg">
          <pc:chgData name="David Forcier" userId="f593231f8a2f9321" providerId="LiveId" clId="{EEE58294-FF97-400A-ADB3-B8F94A737BB1}" dt="2022-03-06T21:04:41.794" v="12235" actId="478"/>
          <pc:sldLayoutMkLst>
            <pc:docMk/>
            <pc:sldMasterMk cId="2807264526" sldId="2147483680"/>
            <pc:sldLayoutMk cId="3395569638" sldId="2147483686"/>
          </pc:sldLayoutMkLst>
          <pc:spChg chg="add del mod ord">
            <ac:chgData name="David Forcier" userId="f593231f8a2f9321" providerId="LiveId" clId="{EEE58294-FF97-400A-ADB3-B8F94A737BB1}" dt="2022-03-06T21:04:41.794" v="12235" actId="478"/>
            <ac:spMkLst>
              <pc:docMk/>
              <pc:sldMasterMk cId="2807264526" sldId="2147483680"/>
              <pc:sldLayoutMk cId="3395569638" sldId="2147483686"/>
              <ac:spMk id="7" creationId="{5421F057-CC90-4F30-8B49-B01DB92FB046}"/>
            </ac:spMkLst>
          </pc:spChg>
        </pc:sldLayoutChg>
        <pc:sldLayoutChg chg="addSp delSp modSp mod setBg">
          <pc:chgData name="David Forcier" userId="f593231f8a2f9321" providerId="LiveId" clId="{EEE58294-FF97-400A-ADB3-B8F94A737BB1}" dt="2022-03-06T21:04:43.829" v="12236" actId="478"/>
          <pc:sldLayoutMkLst>
            <pc:docMk/>
            <pc:sldMasterMk cId="2807264526" sldId="2147483680"/>
            <pc:sldLayoutMk cId="1772468074" sldId="2147483687"/>
          </pc:sldLayoutMkLst>
          <pc:spChg chg="add del mod ord">
            <ac:chgData name="David Forcier" userId="f593231f8a2f9321" providerId="LiveId" clId="{EEE58294-FF97-400A-ADB3-B8F94A737BB1}" dt="2022-03-06T21:04:43.829" v="12236" actId="478"/>
            <ac:spMkLst>
              <pc:docMk/>
              <pc:sldMasterMk cId="2807264526" sldId="2147483680"/>
              <pc:sldLayoutMk cId="1772468074" sldId="2147483687"/>
              <ac:spMk id="5" creationId="{8B798492-E1C7-4FB0-9383-D29A44373CEB}"/>
            </ac:spMkLst>
          </pc:spChg>
        </pc:sldLayoutChg>
        <pc:sldLayoutChg chg="addSp delSp modSp mod setBg">
          <pc:chgData name="David Forcier" userId="f593231f8a2f9321" providerId="LiveId" clId="{EEE58294-FF97-400A-ADB3-B8F94A737BB1}" dt="2022-03-06T21:04:45.985" v="12237" actId="478"/>
          <pc:sldLayoutMkLst>
            <pc:docMk/>
            <pc:sldMasterMk cId="2807264526" sldId="2147483680"/>
            <pc:sldLayoutMk cId="2097071535" sldId="2147483688"/>
          </pc:sldLayoutMkLst>
          <pc:spChg chg="add del mod ord">
            <ac:chgData name="David Forcier" userId="f593231f8a2f9321" providerId="LiveId" clId="{EEE58294-FF97-400A-ADB3-B8F94A737BB1}" dt="2022-03-06T21:04:45.985" v="12237" actId="478"/>
            <ac:spMkLst>
              <pc:docMk/>
              <pc:sldMasterMk cId="2807264526" sldId="2147483680"/>
              <pc:sldLayoutMk cId="2097071535" sldId="2147483688"/>
              <ac:spMk id="8" creationId="{DF116197-EA5E-4FA5-8279-0F9E49081307}"/>
            </ac:spMkLst>
          </pc:spChg>
        </pc:sldLayoutChg>
        <pc:sldLayoutChg chg="addSp delSp modSp mod setBg">
          <pc:chgData name="David Forcier" userId="f593231f8a2f9321" providerId="LiveId" clId="{EEE58294-FF97-400A-ADB3-B8F94A737BB1}" dt="2022-03-06T21:04:48.560" v="12238" actId="478"/>
          <pc:sldLayoutMkLst>
            <pc:docMk/>
            <pc:sldMasterMk cId="2807264526" sldId="2147483680"/>
            <pc:sldLayoutMk cId="1056872854" sldId="2147483689"/>
          </pc:sldLayoutMkLst>
          <pc:spChg chg="add del mod ord">
            <ac:chgData name="David Forcier" userId="f593231f8a2f9321" providerId="LiveId" clId="{EEE58294-FF97-400A-ADB3-B8F94A737BB1}" dt="2022-03-06T21:04:48.560" v="12238" actId="478"/>
            <ac:spMkLst>
              <pc:docMk/>
              <pc:sldMasterMk cId="2807264526" sldId="2147483680"/>
              <pc:sldLayoutMk cId="1056872854" sldId="2147483689"/>
              <ac:spMk id="8" creationId="{C66FA85F-8AA6-45A8-8F53-F8332009AD52}"/>
            </ac:spMkLst>
          </pc:spChg>
        </pc:sldLayoutChg>
        <pc:sldLayoutChg chg="addSp delSp mod setBg">
          <pc:chgData name="David Forcier" userId="f593231f8a2f9321" providerId="LiveId" clId="{EEE58294-FF97-400A-ADB3-B8F94A737BB1}" dt="2022-03-06T21:04:52.281" v="12240" actId="478"/>
          <pc:sldLayoutMkLst>
            <pc:docMk/>
            <pc:sldMasterMk cId="2807264526" sldId="2147483680"/>
            <pc:sldLayoutMk cId="2825265289" sldId="2147483690"/>
          </pc:sldLayoutMkLst>
          <pc:spChg chg="add del">
            <ac:chgData name="David Forcier" userId="f593231f8a2f9321" providerId="LiveId" clId="{EEE58294-FF97-400A-ADB3-B8F94A737BB1}" dt="2022-03-06T21:04:52.281" v="12240" actId="478"/>
            <ac:spMkLst>
              <pc:docMk/>
              <pc:sldMasterMk cId="2807264526" sldId="2147483680"/>
              <pc:sldLayoutMk cId="2825265289" sldId="2147483690"/>
              <ac:spMk id="5" creationId="{00000000-0000-0000-0000-000000000000}"/>
            </ac:spMkLst>
          </pc:spChg>
        </pc:sldLayoutChg>
        <pc:sldLayoutChg chg="setBg">
          <pc:chgData name="David Forcier" userId="f593231f8a2f9321" providerId="LiveId" clId="{EEE58294-FF97-400A-ADB3-B8F94A737BB1}" dt="2022-03-06T20:55:11.366" v="12060"/>
          <pc:sldLayoutMkLst>
            <pc:docMk/>
            <pc:sldMasterMk cId="2807264526" sldId="2147483680"/>
            <pc:sldLayoutMk cId="3066363549" sldId="2147483691"/>
          </pc:sldLayoutMkLst>
        </pc:sldLayoutChg>
        <pc:sldLayoutChg chg="addSp delSp modSp new mod">
          <pc:chgData name="David Forcier" userId="f593231f8a2f9321" providerId="LiveId" clId="{EEE58294-FF97-400A-ADB3-B8F94A737BB1}" dt="2022-03-07T00:58:29.803" v="16328" actId="2085"/>
          <pc:sldLayoutMkLst>
            <pc:docMk/>
            <pc:sldMasterMk cId="2807264526" sldId="2147483680"/>
            <pc:sldLayoutMk cId="4255401979" sldId="2147483692"/>
          </pc:sldLayoutMkLst>
          <pc:spChg chg="mod ord">
            <ac:chgData name="David Forcier" userId="f593231f8a2f9321" providerId="LiveId" clId="{EEE58294-FF97-400A-ADB3-B8F94A737BB1}" dt="2022-03-06T21:20:54.940" v="12442" actId="20577"/>
            <ac:spMkLst>
              <pc:docMk/>
              <pc:sldMasterMk cId="2807264526" sldId="2147483680"/>
              <pc:sldLayoutMk cId="4255401979" sldId="2147483692"/>
              <ac:spMk id="2" creationId="{D5ED5F19-F22D-4C6B-8597-B9098ACBAAC7}"/>
            </ac:spMkLst>
          </pc:spChg>
          <pc:spChg chg="add mod">
            <ac:chgData name="David Forcier" userId="f593231f8a2f9321" providerId="LiveId" clId="{EEE58294-FF97-400A-ADB3-B8F94A737BB1}" dt="2022-03-07T00:58:29.803" v="16328" actId="2085"/>
            <ac:spMkLst>
              <pc:docMk/>
              <pc:sldMasterMk cId="2807264526" sldId="2147483680"/>
              <pc:sldLayoutMk cId="4255401979" sldId="2147483692"/>
              <ac:spMk id="6" creationId="{7AAE55B0-C09A-4E78-ACB0-506793362CAA}"/>
            </ac:spMkLst>
          </pc:spChg>
          <pc:spChg chg="add del">
            <ac:chgData name="David Forcier" userId="f593231f8a2f9321" providerId="LiveId" clId="{EEE58294-FF97-400A-ADB3-B8F94A737BB1}" dt="2022-03-06T21:09:40.252" v="12286" actId="11529"/>
            <ac:spMkLst>
              <pc:docMk/>
              <pc:sldMasterMk cId="2807264526" sldId="2147483680"/>
              <pc:sldLayoutMk cId="4255401979" sldId="2147483692"/>
              <ac:spMk id="7" creationId="{3C5F41D0-C1C1-4463-8916-690F32F73190}"/>
            </ac:spMkLst>
          </pc:spChg>
          <pc:spChg chg="add mod">
            <ac:chgData name="David Forcier" userId="f593231f8a2f9321" providerId="LiveId" clId="{EEE58294-FF97-400A-ADB3-B8F94A737BB1}" dt="2022-03-06T21:09:50.786" v="12290" actId="14100"/>
            <ac:spMkLst>
              <pc:docMk/>
              <pc:sldMasterMk cId="2807264526" sldId="2147483680"/>
              <pc:sldLayoutMk cId="4255401979" sldId="2147483692"/>
              <ac:spMk id="8" creationId="{5387384B-99DB-4257-9A4F-20E4B4937D4E}"/>
            </ac:spMkLst>
          </pc:spChg>
        </pc:sldLayoutChg>
        <pc:sldLayoutChg chg="addSp delSp modSp new mod">
          <pc:chgData name="David Forcier" userId="f593231f8a2f9321" providerId="LiveId" clId="{EEE58294-FF97-400A-ADB3-B8F94A737BB1}" dt="2022-03-07T00:29:10.826" v="16092" actId="2085"/>
          <pc:sldLayoutMkLst>
            <pc:docMk/>
            <pc:sldMasterMk cId="2807264526" sldId="2147483680"/>
            <pc:sldLayoutMk cId="61077631" sldId="2147483693"/>
          </pc:sldLayoutMkLst>
          <pc:spChg chg="del">
            <ac:chgData name="David Forcier" userId="f593231f8a2f9321" providerId="LiveId" clId="{EEE58294-FF97-400A-ADB3-B8F94A737BB1}" dt="2022-03-06T21:11:51.627" v="12304" actId="478"/>
            <ac:spMkLst>
              <pc:docMk/>
              <pc:sldMasterMk cId="2807264526" sldId="2147483680"/>
              <pc:sldLayoutMk cId="61077631" sldId="2147483693"/>
              <ac:spMk id="2" creationId="{41109473-A624-4F4E-87DC-E7CA0AAF9CC1}"/>
            </ac:spMkLst>
          </pc:spChg>
          <pc:spChg chg="del">
            <ac:chgData name="David Forcier" userId="f593231f8a2f9321" providerId="LiveId" clId="{EEE58294-FF97-400A-ADB3-B8F94A737BB1}" dt="2022-03-06T21:11:51.627" v="12304" actId="478"/>
            <ac:spMkLst>
              <pc:docMk/>
              <pc:sldMasterMk cId="2807264526" sldId="2147483680"/>
              <pc:sldLayoutMk cId="61077631" sldId="2147483693"/>
              <ac:spMk id="3" creationId="{333B62A3-CCEC-4816-8E21-985C05098792}"/>
            </ac:spMkLst>
          </pc:spChg>
          <pc:spChg chg="del">
            <ac:chgData name="David Forcier" userId="f593231f8a2f9321" providerId="LiveId" clId="{EEE58294-FF97-400A-ADB3-B8F94A737BB1}" dt="2022-03-06T21:11:51.627" v="12304" actId="478"/>
            <ac:spMkLst>
              <pc:docMk/>
              <pc:sldMasterMk cId="2807264526" sldId="2147483680"/>
              <pc:sldLayoutMk cId="61077631" sldId="2147483693"/>
              <ac:spMk id="4" creationId="{DF4A18CF-2D22-4AE3-8C53-C717EB0F7216}"/>
            </ac:spMkLst>
          </pc:spChg>
          <pc:spChg chg="del">
            <ac:chgData name="David Forcier" userId="f593231f8a2f9321" providerId="LiveId" clId="{EEE58294-FF97-400A-ADB3-B8F94A737BB1}" dt="2022-03-06T21:11:51.627" v="12304" actId="478"/>
            <ac:spMkLst>
              <pc:docMk/>
              <pc:sldMasterMk cId="2807264526" sldId="2147483680"/>
              <pc:sldLayoutMk cId="61077631" sldId="2147483693"/>
              <ac:spMk id="5" creationId="{E533058D-9451-450B-A0A2-9486ED86F233}"/>
            </ac:spMkLst>
          </pc:spChg>
          <pc:spChg chg="add mod">
            <ac:chgData name="David Forcier" userId="f593231f8a2f9321" providerId="LiveId" clId="{EEE58294-FF97-400A-ADB3-B8F94A737BB1}" dt="2022-03-06T21:16:31.101" v="12355" actId="1076"/>
            <ac:spMkLst>
              <pc:docMk/>
              <pc:sldMasterMk cId="2807264526" sldId="2147483680"/>
              <pc:sldLayoutMk cId="61077631" sldId="2147483693"/>
              <ac:spMk id="6" creationId="{07664A71-60E1-4BD4-94C1-E11F70E9349E}"/>
            </ac:spMkLst>
          </pc:spChg>
          <pc:spChg chg="add mod">
            <ac:chgData name="David Forcier" userId="f593231f8a2f9321" providerId="LiveId" clId="{EEE58294-FF97-400A-ADB3-B8F94A737BB1}" dt="2022-03-06T21:16:31.101" v="12355" actId="1076"/>
            <ac:spMkLst>
              <pc:docMk/>
              <pc:sldMasterMk cId="2807264526" sldId="2147483680"/>
              <pc:sldLayoutMk cId="61077631" sldId="2147483693"/>
              <ac:spMk id="7" creationId="{5FED8423-C29A-4F57-8F3B-06267C42DAAD}"/>
            </ac:spMkLst>
          </pc:spChg>
          <pc:spChg chg="add mod">
            <ac:chgData name="David Forcier" userId="f593231f8a2f9321" providerId="LiveId" clId="{EEE58294-FF97-400A-ADB3-B8F94A737BB1}" dt="2022-03-06T21:16:41.933" v="12358" actId="14100"/>
            <ac:spMkLst>
              <pc:docMk/>
              <pc:sldMasterMk cId="2807264526" sldId="2147483680"/>
              <pc:sldLayoutMk cId="61077631" sldId="2147483693"/>
              <ac:spMk id="8" creationId="{7BD9E317-FD85-499B-8247-98BF30635BD0}"/>
            </ac:spMkLst>
          </pc:spChg>
          <pc:spChg chg="add mod">
            <ac:chgData name="David Forcier" userId="f593231f8a2f9321" providerId="LiveId" clId="{EEE58294-FF97-400A-ADB3-B8F94A737BB1}" dt="2022-03-06T21:20:08.518" v="12409" actId="14100"/>
            <ac:spMkLst>
              <pc:docMk/>
              <pc:sldMasterMk cId="2807264526" sldId="2147483680"/>
              <pc:sldLayoutMk cId="61077631" sldId="2147483693"/>
              <ac:spMk id="9" creationId="{B919B2F8-9111-43D2-9CA9-DD854FBF10C0}"/>
            </ac:spMkLst>
          </pc:spChg>
          <pc:spChg chg="add mod">
            <ac:chgData name="David Forcier" userId="f593231f8a2f9321" providerId="LiveId" clId="{EEE58294-FF97-400A-ADB3-B8F94A737BB1}" dt="2022-03-06T21:20:22.980" v="12413" actId="1076"/>
            <ac:spMkLst>
              <pc:docMk/>
              <pc:sldMasterMk cId="2807264526" sldId="2147483680"/>
              <pc:sldLayoutMk cId="61077631" sldId="2147483693"/>
              <ac:spMk id="10" creationId="{4D9468DC-9D3E-423D-ACC4-DCED1690D2D3}"/>
            </ac:spMkLst>
          </pc:spChg>
          <pc:spChg chg="add del mod">
            <ac:chgData name="David Forcier" userId="f593231f8a2f9321" providerId="LiveId" clId="{EEE58294-FF97-400A-ADB3-B8F94A737BB1}" dt="2022-03-06T21:13:23.551" v="12316" actId="478"/>
            <ac:spMkLst>
              <pc:docMk/>
              <pc:sldMasterMk cId="2807264526" sldId="2147483680"/>
              <pc:sldLayoutMk cId="61077631" sldId="2147483693"/>
              <ac:spMk id="11" creationId="{D96122B8-E57E-4445-ADC0-FCA04546C1A2}"/>
            </ac:spMkLst>
          </pc:spChg>
          <pc:spChg chg="add mod ord">
            <ac:chgData name="David Forcier" userId="f593231f8a2f9321" providerId="LiveId" clId="{EEE58294-FF97-400A-ADB3-B8F94A737BB1}" dt="2022-03-07T00:29:10.826" v="16092" actId="2085"/>
            <ac:spMkLst>
              <pc:docMk/>
              <pc:sldMasterMk cId="2807264526" sldId="2147483680"/>
              <pc:sldLayoutMk cId="61077631" sldId="2147483693"/>
              <ac:spMk id="12" creationId="{9ADCB243-003A-4A11-8770-287090FC91F1}"/>
            </ac:spMkLst>
          </pc:spChg>
          <pc:spChg chg="add del">
            <ac:chgData name="David Forcier" userId="f593231f8a2f9321" providerId="LiveId" clId="{EEE58294-FF97-400A-ADB3-B8F94A737BB1}" dt="2022-03-06T21:14:09.723" v="12323" actId="11529"/>
            <ac:spMkLst>
              <pc:docMk/>
              <pc:sldMasterMk cId="2807264526" sldId="2147483680"/>
              <pc:sldLayoutMk cId="61077631" sldId="2147483693"/>
              <ac:spMk id="13" creationId="{4F8830EF-8DDF-4ED1-81B3-8CA69DCBA111}"/>
            </ac:spMkLst>
          </pc:spChg>
          <pc:spChg chg="add mod">
            <ac:chgData name="David Forcier" userId="f593231f8a2f9321" providerId="LiveId" clId="{EEE58294-FF97-400A-ADB3-B8F94A737BB1}" dt="2022-03-06T21:20:27.530" v="12414" actId="1076"/>
            <ac:spMkLst>
              <pc:docMk/>
              <pc:sldMasterMk cId="2807264526" sldId="2147483680"/>
              <pc:sldLayoutMk cId="61077631" sldId="2147483693"/>
              <ac:spMk id="14" creationId="{98938795-08F5-4ABF-AA82-798EA982ACB4}"/>
            </ac:spMkLst>
          </pc:spChg>
          <pc:spChg chg="add del">
            <ac:chgData name="David Forcier" userId="f593231f8a2f9321" providerId="LiveId" clId="{EEE58294-FF97-400A-ADB3-B8F94A737BB1}" dt="2022-03-06T21:14:56.492" v="12340" actId="11529"/>
            <ac:spMkLst>
              <pc:docMk/>
              <pc:sldMasterMk cId="2807264526" sldId="2147483680"/>
              <pc:sldLayoutMk cId="61077631" sldId="2147483693"/>
              <ac:spMk id="15" creationId="{EFCA88E9-46A9-4275-BB8B-9B661CEE78FE}"/>
            </ac:spMkLst>
          </pc:spChg>
          <pc:spChg chg="add mod">
            <ac:chgData name="David Forcier" userId="f593231f8a2f9321" providerId="LiveId" clId="{EEE58294-FF97-400A-ADB3-B8F94A737BB1}" dt="2022-03-06T21:19:59.741" v="12407" actId="1037"/>
            <ac:spMkLst>
              <pc:docMk/>
              <pc:sldMasterMk cId="2807264526" sldId="2147483680"/>
              <pc:sldLayoutMk cId="61077631" sldId="2147483693"/>
              <ac:spMk id="16" creationId="{3682F4F1-75AB-4E0B-9C6F-6E75286B6634}"/>
            </ac:spMkLst>
          </pc:spChg>
        </pc:sldLayoutChg>
      </pc:sldMasterChg>
      <pc:sldMasterChg chg="new del mod addSldLayout delSldLayout">
        <pc:chgData name="David Forcier" userId="f593231f8a2f9321" providerId="LiveId" clId="{EEE58294-FF97-400A-ADB3-B8F94A737BB1}" dt="2022-03-06T21:08:04.543" v="12264" actId="2696"/>
        <pc:sldMasterMkLst>
          <pc:docMk/>
          <pc:sldMasterMk cId="2780002439" sldId="2147483692"/>
        </pc:sldMasterMkLst>
        <pc:sldLayoutChg chg="new del replId">
          <pc:chgData name="David Forcier" userId="f593231f8a2f9321" providerId="LiveId" clId="{EEE58294-FF97-400A-ADB3-B8F94A737BB1}" dt="2022-03-06T21:08:04.534" v="12253" actId="2696"/>
          <pc:sldLayoutMkLst>
            <pc:docMk/>
            <pc:sldMasterMk cId="2780002439" sldId="2147483692"/>
            <pc:sldLayoutMk cId="3248668042" sldId="2147483693"/>
          </pc:sldLayoutMkLst>
        </pc:sldLayoutChg>
        <pc:sldLayoutChg chg="new del replId">
          <pc:chgData name="David Forcier" userId="f593231f8a2f9321" providerId="LiveId" clId="{EEE58294-FF97-400A-ADB3-B8F94A737BB1}" dt="2022-03-06T21:08:04.535" v="12254" actId="2696"/>
          <pc:sldLayoutMkLst>
            <pc:docMk/>
            <pc:sldMasterMk cId="2780002439" sldId="2147483692"/>
            <pc:sldLayoutMk cId="2184070058" sldId="2147483694"/>
          </pc:sldLayoutMkLst>
        </pc:sldLayoutChg>
        <pc:sldLayoutChg chg="new del replId">
          <pc:chgData name="David Forcier" userId="f593231f8a2f9321" providerId="LiveId" clId="{EEE58294-FF97-400A-ADB3-B8F94A737BB1}" dt="2022-03-06T21:08:04.535" v="12255" actId="2696"/>
          <pc:sldLayoutMkLst>
            <pc:docMk/>
            <pc:sldMasterMk cId="2780002439" sldId="2147483692"/>
            <pc:sldLayoutMk cId="2095869138" sldId="2147483695"/>
          </pc:sldLayoutMkLst>
        </pc:sldLayoutChg>
        <pc:sldLayoutChg chg="new del replId">
          <pc:chgData name="David Forcier" userId="f593231f8a2f9321" providerId="LiveId" clId="{EEE58294-FF97-400A-ADB3-B8F94A737BB1}" dt="2022-03-06T21:08:04.536" v="12256" actId="2696"/>
          <pc:sldLayoutMkLst>
            <pc:docMk/>
            <pc:sldMasterMk cId="2780002439" sldId="2147483692"/>
            <pc:sldLayoutMk cId="4167378891" sldId="2147483696"/>
          </pc:sldLayoutMkLst>
        </pc:sldLayoutChg>
        <pc:sldLayoutChg chg="new del replId">
          <pc:chgData name="David Forcier" userId="f593231f8a2f9321" providerId="LiveId" clId="{EEE58294-FF97-400A-ADB3-B8F94A737BB1}" dt="2022-03-06T21:08:04.537" v="12257" actId="2696"/>
          <pc:sldLayoutMkLst>
            <pc:docMk/>
            <pc:sldMasterMk cId="2780002439" sldId="2147483692"/>
            <pc:sldLayoutMk cId="1201997966" sldId="2147483697"/>
          </pc:sldLayoutMkLst>
        </pc:sldLayoutChg>
        <pc:sldLayoutChg chg="new del replId">
          <pc:chgData name="David Forcier" userId="f593231f8a2f9321" providerId="LiveId" clId="{EEE58294-FF97-400A-ADB3-B8F94A737BB1}" dt="2022-03-06T21:08:04.538" v="12258" actId="2696"/>
          <pc:sldLayoutMkLst>
            <pc:docMk/>
            <pc:sldMasterMk cId="2780002439" sldId="2147483692"/>
            <pc:sldLayoutMk cId="383994229" sldId="2147483698"/>
          </pc:sldLayoutMkLst>
        </pc:sldLayoutChg>
        <pc:sldLayoutChg chg="new del replId">
          <pc:chgData name="David Forcier" userId="f593231f8a2f9321" providerId="LiveId" clId="{EEE58294-FF97-400A-ADB3-B8F94A737BB1}" dt="2022-03-06T21:08:04.539" v="12259" actId="2696"/>
          <pc:sldLayoutMkLst>
            <pc:docMk/>
            <pc:sldMasterMk cId="2780002439" sldId="2147483692"/>
            <pc:sldLayoutMk cId="3005434058" sldId="2147483699"/>
          </pc:sldLayoutMkLst>
        </pc:sldLayoutChg>
        <pc:sldLayoutChg chg="new del replId">
          <pc:chgData name="David Forcier" userId="f593231f8a2f9321" providerId="LiveId" clId="{EEE58294-FF97-400A-ADB3-B8F94A737BB1}" dt="2022-03-06T21:08:04.540" v="12260" actId="2696"/>
          <pc:sldLayoutMkLst>
            <pc:docMk/>
            <pc:sldMasterMk cId="2780002439" sldId="2147483692"/>
            <pc:sldLayoutMk cId="1617941887" sldId="2147483700"/>
          </pc:sldLayoutMkLst>
        </pc:sldLayoutChg>
        <pc:sldLayoutChg chg="new del replId">
          <pc:chgData name="David Forcier" userId="f593231f8a2f9321" providerId="LiveId" clId="{EEE58294-FF97-400A-ADB3-B8F94A737BB1}" dt="2022-03-06T21:08:04.541" v="12261" actId="2696"/>
          <pc:sldLayoutMkLst>
            <pc:docMk/>
            <pc:sldMasterMk cId="2780002439" sldId="2147483692"/>
            <pc:sldLayoutMk cId="851127194" sldId="2147483701"/>
          </pc:sldLayoutMkLst>
        </pc:sldLayoutChg>
        <pc:sldLayoutChg chg="new del replId">
          <pc:chgData name="David Forcier" userId="f593231f8a2f9321" providerId="LiveId" clId="{EEE58294-FF97-400A-ADB3-B8F94A737BB1}" dt="2022-03-06T21:08:04.541" v="12262" actId="2696"/>
          <pc:sldLayoutMkLst>
            <pc:docMk/>
            <pc:sldMasterMk cId="2780002439" sldId="2147483692"/>
            <pc:sldLayoutMk cId="3354255388" sldId="2147483702"/>
          </pc:sldLayoutMkLst>
        </pc:sldLayoutChg>
        <pc:sldLayoutChg chg="new del replId">
          <pc:chgData name="David Forcier" userId="f593231f8a2f9321" providerId="LiveId" clId="{EEE58294-FF97-400A-ADB3-B8F94A737BB1}" dt="2022-03-06T21:08:04.542" v="12263" actId="2696"/>
          <pc:sldLayoutMkLst>
            <pc:docMk/>
            <pc:sldMasterMk cId="2780002439" sldId="2147483692"/>
            <pc:sldLayoutMk cId="2958279518" sldId="2147483703"/>
          </pc:sldLayoutMkLst>
        </pc:sldLayoutChg>
      </pc:sldMasterChg>
    </pc:docChg>
  </pc:docChgLst>
  <pc:docChgLst>
    <pc:chgData name="David Forcier" userId="f593231f8a2f9321" providerId="LiveId" clId="{3946C063-49D9-48F1-AAA5-0194F4201F6E}"/>
    <pc:docChg chg="custSel addSld delSld modSld">
      <pc:chgData name="David Forcier" userId="f593231f8a2f9321" providerId="LiveId" clId="{3946C063-49D9-48F1-AAA5-0194F4201F6E}" dt="2022-06-13T17:07:37.763" v="78" actId="6549"/>
      <pc:docMkLst>
        <pc:docMk/>
      </pc:docMkLst>
      <pc:sldChg chg="del">
        <pc:chgData name="David Forcier" userId="f593231f8a2f9321" providerId="LiveId" clId="{3946C063-49D9-48F1-AAA5-0194F4201F6E}" dt="2022-06-13T17:03:47.543" v="37" actId="47"/>
        <pc:sldMkLst>
          <pc:docMk/>
          <pc:sldMk cId="147361241" sldId="262"/>
        </pc:sldMkLst>
      </pc:sldChg>
      <pc:sldChg chg="del">
        <pc:chgData name="David Forcier" userId="f593231f8a2f9321" providerId="LiveId" clId="{3946C063-49D9-48F1-AAA5-0194F4201F6E}" dt="2022-06-13T17:03:02.712" v="22" actId="47"/>
        <pc:sldMkLst>
          <pc:docMk/>
          <pc:sldMk cId="580764349" sldId="267"/>
        </pc:sldMkLst>
      </pc:sldChg>
      <pc:sldChg chg="del">
        <pc:chgData name="David Forcier" userId="f593231f8a2f9321" providerId="LiveId" clId="{3946C063-49D9-48F1-AAA5-0194F4201F6E}" dt="2022-06-13T17:02:58.798" v="21" actId="47"/>
        <pc:sldMkLst>
          <pc:docMk/>
          <pc:sldMk cId="936708468" sldId="268"/>
        </pc:sldMkLst>
      </pc:sldChg>
      <pc:sldChg chg="del">
        <pc:chgData name="David Forcier" userId="f593231f8a2f9321" providerId="LiveId" clId="{3946C063-49D9-48F1-AAA5-0194F4201F6E}" dt="2022-06-13T17:03:13.846" v="27" actId="47"/>
        <pc:sldMkLst>
          <pc:docMk/>
          <pc:sldMk cId="3307075658" sldId="269"/>
        </pc:sldMkLst>
      </pc:sldChg>
      <pc:sldChg chg="del">
        <pc:chgData name="David Forcier" userId="f593231f8a2f9321" providerId="LiveId" clId="{3946C063-49D9-48F1-AAA5-0194F4201F6E}" dt="2022-06-13T17:03:12.128" v="26" actId="47"/>
        <pc:sldMkLst>
          <pc:docMk/>
          <pc:sldMk cId="1966840905" sldId="272"/>
        </pc:sldMkLst>
      </pc:sldChg>
      <pc:sldChg chg="del">
        <pc:chgData name="David Forcier" userId="f593231f8a2f9321" providerId="LiveId" clId="{3946C063-49D9-48F1-AAA5-0194F4201F6E}" dt="2022-06-13T17:03:05.801" v="24" actId="47"/>
        <pc:sldMkLst>
          <pc:docMk/>
          <pc:sldMk cId="1476217515" sldId="273"/>
        </pc:sldMkLst>
      </pc:sldChg>
      <pc:sldChg chg="del">
        <pc:chgData name="David Forcier" userId="f593231f8a2f9321" providerId="LiveId" clId="{3946C063-49D9-48F1-AAA5-0194F4201F6E}" dt="2022-06-13T17:03:18.260" v="28" actId="47"/>
        <pc:sldMkLst>
          <pc:docMk/>
          <pc:sldMk cId="3297274500" sldId="278"/>
        </pc:sldMkLst>
      </pc:sldChg>
      <pc:sldChg chg="del">
        <pc:chgData name="David Forcier" userId="f593231f8a2f9321" providerId="LiveId" clId="{3946C063-49D9-48F1-AAA5-0194F4201F6E}" dt="2022-06-13T17:03:44.604" v="36" actId="47"/>
        <pc:sldMkLst>
          <pc:docMk/>
          <pc:sldMk cId="261138751" sldId="279"/>
        </pc:sldMkLst>
      </pc:sldChg>
      <pc:sldChg chg="del">
        <pc:chgData name="David Forcier" userId="f593231f8a2f9321" providerId="LiveId" clId="{3946C063-49D9-48F1-AAA5-0194F4201F6E}" dt="2022-06-13T17:03:40.008" v="35" actId="47"/>
        <pc:sldMkLst>
          <pc:docMk/>
          <pc:sldMk cId="2613876539" sldId="281"/>
        </pc:sldMkLst>
      </pc:sldChg>
      <pc:sldChg chg="del">
        <pc:chgData name="David Forcier" userId="f593231f8a2f9321" providerId="LiveId" clId="{3946C063-49D9-48F1-AAA5-0194F4201F6E}" dt="2022-06-13T17:03:19.261" v="29" actId="47"/>
        <pc:sldMkLst>
          <pc:docMk/>
          <pc:sldMk cId="3062947865" sldId="283"/>
        </pc:sldMkLst>
      </pc:sldChg>
      <pc:sldChg chg="del">
        <pc:chgData name="David Forcier" userId="f593231f8a2f9321" providerId="LiveId" clId="{3946C063-49D9-48F1-AAA5-0194F4201F6E}" dt="2022-06-13T17:03:24.106" v="31" actId="47"/>
        <pc:sldMkLst>
          <pc:docMk/>
          <pc:sldMk cId="1027627369" sldId="284"/>
        </pc:sldMkLst>
      </pc:sldChg>
      <pc:sldChg chg="del">
        <pc:chgData name="David Forcier" userId="f593231f8a2f9321" providerId="LiveId" clId="{3946C063-49D9-48F1-AAA5-0194F4201F6E}" dt="2022-06-13T17:03:28.980" v="33" actId="47"/>
        <pc:sldMkLst>
          <pc:docMk/>
          <pc:sldMk cId="3974137482" sldId="285"/>
        </pc:sldMkLst>
      </pc:sldChg>
      <pc:sldChg chg="del">
        <pc:chgData name="David Forcier" userId="f593231f8a2f9321" providerId="LiveId" clId="{3946C063-49D9-48F1-AAA5-0194F4201F6E}" dt="2022-06-13T17:03:33.671" v="34" actId="47"/>
        <pc:sldMkLst>
          <pc:docMk/>
          <pc:sldMk cId="1571147780" sldId="286"/>
        </pc:sldMkLst>
      </pc:sldChg>
      <pc:sldChg chg="del">
        <pc:chgData name="David Forcier" userId="f593231f8a2f9321" providerId="LiveId" clId="{3946C063-49D9-48F1-AAA5-0194F4201F6E}" dt="2022-06-13T17:03:56.759" v="38" actId="47"/>
        <pc:sldMkLst>
          <pc:docMk/>
          <pc:sldMk cId="2830749978" sldId="292"/>
        </pc:sldMkLst>
      </pc:sldChg>
      <pc:sldChg chg="del">
        <pc:chgData name="David Forcier" userId="f593231f8a2f9321" providerId="LiveId" clId="{3946C063-49D9-48F1-AAA5-0194F4201F6E}" dt="2022-06-13T17:04:09.349" v="39" actId="47"/>
        <pc:sldMkLst>
          <pc:docMk/>
          <pc:sldMk cId="2007908419" sldId="295"/>
        </pc:sldMkLst>
      </pc:sldChg>
      <pc:sldChg chg="del">
        <pc:chgData name="David Forcier" userId="f593231f8a2f9321" providerId="LiveId" clId="{3946C063-49D9-48F1-AAA5-0194F4201F6E}" dt="2022-06-13T17:04:10.798" v="40" actId="47"/>
        <pc:sldMkLst>
          <pc:docMk/>
          <pc:sldMk cId="284119542" sldId="296"/>
        </pc:sldMkLst>
      </pc:sldChg>
      <pc:sldChg chg="del">
        <pc:chgData name="David Forcier" userId="f593231f8a2f9321" providerId="LiveId" clId="{3946C063-49D9-48F1-AAA5-0194F4201F6E}" dt="2022-06-13T17:04:14.215" v="41" actId="47"/>
        <pc:sldMkLst>
          <pc:docMk/>
          <pc:sldMk cId="4009051929" sldId="297"/>
        </pc:sldMkLst>
      </pc:sldChg>
      <pc:sldChg chg="modSp mod">
        <pc:chgData name="David Forcier" userId="f593231f8a2f9321" providerId="LiveId" clId="{3946C063-49D9-48F1-AAA5-0194F4201F6E}" dt="2022-06-13T17:07:37.763" v="78" actId="6549"/>
        <pc:sldMkLst>
          <pc:docMk/>
          <pc:sldMk cId="3361529361" sldId="302"/>
        </pc:sldMkLst>
        <pc:spChg chg="mod">
          <ac:chgData name="David Forcier" userId="f593231f8a2f9321" providerId="LiveId" clId="{3946C063-49D9-48F1-AAA5-0194F4201F6E}" dt="2022-06-13T17:07:37.763" v="78" actId="6549"/>
          <ac:spMkLst>
            <pc:docMk/>
            <pc:sldMk cId="3361529361" sldId="302"/>
            <ac:spMk id="3" creationId="{DC772F11-1CBF-4134-B95F-66068B2762BE}"/>
          </ac:spMkLst>
        </pc:spChg>
      </pc:sldChg>
      <pc:sldChg chg="del">
        <pc:chgData name="David Forcier" userId="f593231f8a2f9321" providerId="LiveId" clId="{3946C063-49D9-48F1-AAA5-0194F4201F6E}" dt="2022-06-13T17:05:57.526" v="65" actId="47"/>
        <pc:sldMkLst>
          <pc:docMk/>
          <pc:sldMk cId="3163802909" sldId="304"/>
        </pc:sldMkLst>
      </pc:sldChg>
      <pc:sldChg chg="del">
        <pc:chgData name="David Forcier" userId="f593231f8a2f9321" providerId="LiveId" clId="{3946C063-49D9-48F1-AAA5-0194F4201F6E}" dt="2022-06-13T17:05:50.569" v="64" actId="47"/>
        <pc:sldMkLst>
          <pc:docMk/>
          <pc:sldMk cId="962707789" sldId="307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1043042747" sldId="312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1606107593" sldId="314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673315622" sldId="315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4193238389" sldId="316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4194986591" sldId="318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3270050335" sldId="319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3316686511" sldId="320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868057648" sldId="321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1877662791" sldId="322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1068051045" sldId="324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65248683" sldId="325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760658801" sldId="327"/>
        </pc:sldMkLst>
      </pc:sldChg>
      <pc:sldChg chg="del">
        <pc:chgData name="David Forcier" userId="f593231f8a2f9321" providerId="LiveId" clId="{3946C063-49D9-48F1-AAA5-0194F4201F6E}" dt="2022-06-13T17:06:21.669" v="66" actId="47"/>
        <pc:sldMkLst>
          <pc:docMk/>
          <pc:sldMk cId="4124053653" sldId="328"/>
        </pc:sldMkLst>
      </pc:sldChg>
      <pc:sldChg chg="delSp modSp mod">
        <pc:chgData name="David Forcier" userId="f593231f8a2f9321" providerId="LiveId" clId="{3946C063-49D9-48F1-AAA5-0194F4201F6E}" dt="2022-06-13T17:00:24.562" v="19" actId="478"/>
        <pc:sldMkLst>
          <pc:docMk/>
          <pc:sldMk cId="1997721706" sldId="351"/>
        </pc:sldMkLst>
        <pc:spChg chg="mod">
          <ac:chgData name="David Forcier" userId="f593231f8a2f9321" providerId="LiveId" clId="{3946C063-49D9-48F1-AAA5-0194F4201F6E}" dt="2022-06-13T17:00:19.519" v="18" actId="20577"/>
          <ac:spMkLst>
            <pc:docMk/>
            <pc:sldMk cId="1997721706" sldId="351"/>
            <ac:spMk id="2" creationId="{2729DA27-B7D0-47D8-83D9-53789C676501}"/>
          </ac:spMkLst>
        </pc:spChg>
        <pc:picChg chg="del">
          <ac:chgData name="David Forcier" userId="f593231f8a2f9321" providerId="LiveId" clId="{3946C063-49D9-48F1-AAA5-0194F4201F6E}" dt="2022-06-13T17:00:24.562" v="19" actId="478"/>
          <ac:picMkLst>
            <pc:docMk/>
            <pc:sldMk cId="1997721706" sldId="351"/>
            <ac:picMk id="4" creationId="{39C76D85-496A-4432-866F-0EA25A155EE5}"/>
          </ac:picMkLst>
        </pc:picChg>
      </pc:sldChg>
      <pc:sldChg chg="del">
        <pc:chgData name="David Forcier" userId="f593231f8a2f9321" providerId="LiveId" clId="{3946C063-49D9-48F1-AAA5-0194F4201F6E}" dt="2022-06-13T17:03:22.149" v="30" actId="47"/>
        <pc:sldMkLst>
          <pc:docMk/>
          <pc:sldMk cId="1711605079" sldId="355"/>
        </pc:sldMkLst>
      </pc:sldChg>
      <pc:sldChg chg="del">
        <pc:chgData name="David Forcier" userId="f593231f8a2f9321" providerId="LiveId" clId="{3946C063-49D9-48F1-AAA5-0194F4201F6E}" dt="2022-06-13T17:03:25.773" v="32" actId="47"/>
        <pc:sldMkLst>
          <pc:docMk/>
          <pc:sldMk cId="70043704" sldId="356"/>
        </pc:sldMkLst>
      </pc:sldChg>
      <pc:sldChg chg="del">
        <pc:chgData name="David Forcier" userId="f593231f8a2f9321" providerId="LiveId" clId="{3946C063-49D9-48F1-AAA5-0194F4201F6E}" dt="2022-06-13T17:02:48.681" v="20" actId="2696"/>
        <pc:sldMkLst>
          <pc:docMk/>
          <pc:sldMk cId="1996491232" sldId="359"/>
        </pc:sldMkLst>
      </pc:sldChg>
      <pc:sldChg chg="delSp mod">
        <pc:chgData name="David Forcier" userId="f593231f8a2f9321" providerId="LiveId" clId="{3946C063-49D9-48F1-AAA5-0194F4201F6E}" dt="2022-06-13T17:06:34.084" v="67" actId="478"/>
        <pc:sldMkLst>
          <pc:docMk/>
          <pc:sldMk cId="3825502705" sldId="360"/>
        </pc:sldMkLst>
        <pc:picChg chg="del">
          <ac:chgData name="David Forcier" userId="f593231f8a2f9321" providerId="LiveId" clId="{3946C063-49D9-48F1-AAA5-0194F4201F6E}" dt="2022-06-13T17:06:34.084" v="67" actId="478"/>
          <ac:picMkLst>
            <pc:docMk/>
            <pc:sldMk cId="3825502705" sldId="360"/>
            <ac:picMk id="4" creationId="{39C76D85-496A-4432-866F-0EA25A155EE5}"/>
          </ac:picMkLst>
        </pc:picChg>
      </pc:sldChg>
      <pc:sldChg chg="del">
        <pc:chgData name="David Forcier" userId="f593231f8a2f9321" providerId="LiveId" clId="{3946C063-49D9-48F1-AAA5-0194F4201F6E}" dt="2022-06-13T17:04:41.279" v="63" actId="47"/>
        <pc:sldMkLst>
          <pc:docMk/>
          <pc:sldMk cId="892136061" sldId="361"/>
        </pc:sldMkLst>
      </pc:sldChg>
      <pc:sldChg chg="modSp new mod">
        <pc:chgData name="David Forcier" userId="f593231f8a2f9321" providerId="LiveId" clId="{3946C063-49D9-48F1-AAA5-0194F4201F6E}" dt="2022-06-13T17:04:31.538" v="62" actId="20577"/>
        <pc:sldMkLst>
          <pc:docMk/>
          <pc:sldMk cId="2882433008" sldId="362"/>
        </pc:sldMkLst>
        <pc:spChg chg="mod">
          <ac:chgData name="David Forcier" userId="f593231f8a2f9321" providerId="LiveId" clId="{3946C063-49D9-48F1-AAA5-0194F4201F6E}" dt="2022-06-13T17:04:31.538" v="62" actId="20577"/>
          <ac:spMkLst>
            <pc:docMk/>
            <pc:sldMk cId="2882433008" sldId="362"/>
            <ac:spMk id="2" creationId="{6DCFF043-4C05-77D2-B45D-FA2B02E86D25}"/>
          </ac:spMkLst>
        </pc:spChg>
      </pc:sldChg>
      <pc:sldChg chg="del">
        <pc:chgData name="David Forcier" userId="f593231f8a2f9321" providerId="LiveId" clId="{3946C063-49D9-48F1-AAA5-0194F4201F6E}" dt="2022-06-13T17:03:06.750" v="25" actId="47"/>
        <pc:sldMkLst>
          <pc:docMk/>
          <pc:sldMk cId="4056534245" sldId="362"/>
        </pc:sldMkLst>
      </pc:sldChg>
      <pc:sldChg chg="modSp new mod">
        <pc:chgData name="David Forcier" userId="f593231f8a2f9321" providerId="LiveId" clId="{3946C063-49D9-48F1-AAA5-0194F4201F6E}" dt="2022-06-13T17:07:01.040" v="76" actId="20577"/>
        <pc:sldMkLst>
          <pc:docMk/>
          <pc:sldMk cId="1322236153" sldId="363"/>
        </pc:sldMkLst>
        <pc:spChg chg="mod">
          <ac:chgData name="David Forcier" userId="f593231f8a2f9321" providerId="LiveId" clId="{3946C063-49D9-48F1-AAA5-0194F4201F6E}" dt="2022-06-13T17:07:01.040" v="76" actId="20577"/>
          <ac:spMkLst>
            <pc:docMk/>
            <pc:sldMk cId="1322236153" sldId="363"/>
            <ac:spMk id="3" creationId="{0B7A6D03-B198-9EB5-7C91-3EEB808C84A8}"/>
          </ac:spMkLst>
        </pc:spChg>
      </pc:sldChg>
      <pc:sldChg chg="del">
        <pc:chgData name="David Forcier" userId="f593231f8a2f9321" providerId="LiveId" clId="{3946C063-49D9-48F1-AAA5-0194F4201F6E}" dt="2022-06-13T17:03:04.099" v="23" actId="47"/>
        <pc:sldMkLst>
          <pc:docMk/>
          <pc:sldMk cId="2153721832" sldId="363"/>
        </pc:sldMkLst>
      </pc:sldChg>
    </pc:docChg>
  </pc:docChgLst>
  <pc:docChgLst>
    <pc:chgData name="David Forcier" userId="f593231f8a2f9321" providerId="LiveId" clId="{C614DD3C-89D9-41EB-8D32-5E7294A5907E}"/>
    <pc:docChg chg="undo custSel addSld delSld modSld sldOrd">
      <pc:chgData name="David Forcier" userId="f593231f8a2f9321" providerId="LiveId" clId="{C614DD3C-89D9-41EB-8D32-5E7294A5907E}" dt="2022-07-13T03:55:31.073" v="5594" actId="20577"/>
      <pc:docMkLst>
        <pc:docMk/>
      </pc:docMkLst>
      <pc:sldChg chg="del">
        <pc:chgData name="David Forcier" userId="f593231f8a2f9321" providerId="LiveId" clId="{C614DD3C-89D9-41EB-8D32-5E7294A5907E}" dt="2022-07-13T03:41:33.465" v="4926" actId="47"/>
        <pc:sldMkLst>
          <pc:docMk/>
          <pc:sldMk cId="2511042659" sldId="301"/>
        </pc:sldMkLst>
      </pc:sldChg>
      <pc:sldChg chg="modSp mod">
        <pc:chgData name="David Forcier" userId="f593231f8a2f9321" providerId="LiveId" clId="{C614DD3C-89D9-41EB-8D32-5E7294A5907E}" dt="2022-07-13T03:45:19.435" v="5451" actId="20577"/>
        <pc:sldMkLst>
          <pc:docMk/>
          <pc:sldMk cId="3361529361" sldId="302"/>
        </pc:sldMkLst>
        <pc:spChg chg="mod">
          <ac:chgData name="David Forcier" userId="f593231f8a2f9321" providerId="LiveId" clId="{C614DD3C-89D9-41EB-8D32-5E7294A5907E}" dt="2022-07-13T03:45:19.435" v="5451" actId="20577"/>
          <ac:spMkLst>
            <pc:docMk/>
            <pc:sldMk cId="3361529361" sldId="302"/>
            <ac:spMk id="3" creationId="{DC772F11-1CBF-4134-B95F-66068B2762BE}"/>
          </ac:spMkLst>
        </pc:spChg>
      </pc:sldChg>
      <pc:sldChg chg="modSp mod ord">
        <pc:chgData name="David Forcier" userId="f593231f8a2f9321" providerId="LiveId" clId="{C614DD3C-89D9-41EB-8D32-5E7294A5907E}" dt="2022-07-13T03:52:49.174" v="5546"/>
        <pc:sldMkLst>
          <pc:docMk/>
          <pc:sldMk cId="234891329" sldId="303"/>
        </pc:sldMkLst>
        <pc:spChg chg="mod">
          <ac:chgData name="David Forcier" userId="f593231f8a2f9321" providerId="LiveId" clId="{C614DD3C-89D9-41EB-8D32-5E7294A5907E}" dt="2022-07-13T03:46:01.346" v="5527" actId="20577"/>
          <ac:spMkLst>
            <pc:docMk/>
            <pc:sldMk cId="234891329" sldId="303"/>
            <ac:spMk id="3" creationId="{810C0E1F-2F8B-4599-8264-DE15AB0CC7FF}"/>
          </ac:spMkLst>
        </pc:spChg>
      </pc:sldChg>
      <pc:sldChg chg="del">
        <pc:chgData name="David Forcier" userId="f593231f8a2f9321" providerId="LiveId" clId="{C614DD3C-89D9-41EB-8D32-5E7294A5907E}" dt="2022-07-13T03:37:02.669" v="4625" actId="47"/>
        <pc:sldMkLst>
          <pc:docMk/>
          <pc:sldMk cId="135317147" sldId="329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2504838830" sldId="330"/>
        </pc:sldMkLst>
      </pc:sldChg>
      <pc:sldChg chg="del">
        <pc:chgData name="David Forcier" userId="f593231f8a2f9321" providerId="LiveId" clId="{C614DD3C-89D9-41EB-8D32-5E7294A5907E}" dt="2022-07-13T03:37:01.336" v="4624" actId="47"/>
        <pc:sldMkLst>
          <pc:docMk/>
          <pc:sldMk cId="2599886658" sldId="331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1574183813" sldId="332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3200837673" sldId="333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604010300" sldId="334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1602323346" sldId="335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2786114380" sldId="336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210907839" sldId="337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1081578832" sldId="338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1890553863" sldId="340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3714211240" sldId="342"/>
        </pc:sldMkLst>
      </pc:sldChg>
      <pc:sldChg chg="del">
        <pc:chgData name="David Forcier" userId="f593231f8a2f9321" providerId="LiveId" clId="{C614DD3C-89D9-41EB-8D32-5E7294A5907E}" dt="2022-07-13T03:36:58.477" v="4623" actId="47"/>
        <pc:sldMkLst>
          <pc:docMk/>
          <pc:sldMk cId="2682501097" sldId="343"/>
        </pc:sldMkLst>
      </pc:sldChg>
      <pc:sldChg chg="modSp mod">
        <pc:chgData name="David Forcier" userId="f593231f8a2f9321" providerId="LiveId" clId="{C614DD3C-89D9-41EB-8D32-5E7294A5907E}" dt="2022-06-13T21:03:33.670" v="710" actId="255"/>
        <pc:sldMkLst>
          <pc:docMk/>
          <pc:sldMk cId="3983605729" sldId="350"/>
        </pc:sldMkLst>
        <pc:spChg chg="mod">
          <ac:chgData name="David Forcier" userId="f593231f8a2f9321" providerId="LiveId" clId="{C614DD3C-89D9-41EB-8D32-5E7294A5907E}" dt="2022-06-13T21:03:33.670" v="710" actId="255"/>
          <ac:spMkLst>
            <pc:docMk/>
            <pc:sldMk cId="3983605729" sldId="350"/>
            <ac:spMk id="3" creationId="{F67771BB-899E-41E0-AD01-649C8A8524E2}"/>
          </ac:spMkLst>
        </pc:spChg>
      </pc:sldChg>
      <pc:sldChg chg="modSp mod setBg">
        <pc:chgData name="David Forcier" userId="f593231f8a2f9321" providerId="LiveId" clId="{C614DD3C-89D9-41EB-8D32-5E7294A5907E}" dt="2022-07-13T03:38:47.976" v="4629" actId="1076"/>
        <pc:sldMkLst>
          <pc:docMk/>
          <pc:sldMk cId="1997721706" sldId="351"/>
        </pc:sldMkLst>
        <pc:spChg chg="mod">
          <ac:chgData name="David Forcier" userId="f593231f8a2f9321" providerId="LiveId" clId="{C614DD3C-89D9-41EB-8D32-5E7294A5907E}" dt="2022-07-13T03:38:47.976" v="4629" actId="1076"/>
          <ac:spMkLst>
            <pc:docMk/>
            <pc:sldMk cId="1997721706" sldId="351"/>
            <ac:spMk id="2" creationId="{2729DA27-B7D0-47D8-83D9-53789C676501}"/>
          </ac:spMkLst>
        </pc:spChg>
        <pc:spChg chg="mod">
          <ac:chgData name="David Forcier" userId="f593231f8a2f9321" providerId="LiveId" clId="{C614DD3C-89D9-41EB-8D32-5E7294A5907E}" dt="2022-07-13T03:38:47.976" v="4629" actId="1076"/>
          <ac:spMkLst>
            <pc:docMk/>
            <pc:sldMk cId="1997721706" sldId="351"/>
            <ac:spMk id="3" creationId="{2D61375F-0871-4B60-9121-4E0A43760178}"/>
          </ac:spMkLst>
        </pc:spChg>
      </pc:sldChg>
      <pc:sldChg chg="modSp new mod">
        <pc:chgData name="David Forcier" userId="f593231f8a2f9321" providerId="LiveId" clId="{C614DD3C-89D9-41EB-8D32-5E7294A5907E}" dt="2022-06-14T00:28:56.816" v="3661" actId="20577"/>
        <pc:sldMkLst>
          <pc:docMk/>
          <pc:sldMk cId="1562686650" sldId="364"/>
        </pc:sldMkLst>
        <pc:spChg chg="mod">
          <ac:chgData name="David Forcier" userId="f593231f8a2f9321" providerId="LiveId" clId="{C614DD3C-89D9-41EB-8D32-5E7294A5907E}" dt="2022-06-14T00:28:56.816" v="3661" actId="20577"/>
          <ac:spMkLst>
            <pc:docMk/>
            <pc:sldMk cId="1562686650" sldId="364"/>
            <ac:spMk id="2" creationId="{5D77817C-FD9D-CB06-3F5B-9F1D54B4C16E}"/>
          </ac:spMkLst>
        </pc:spChg>
        <pc:spChg chg="mod">
          <ac:chgData name="David Forcier" userId="f593231f8a2f9321" providerId="LiveId" clId="{C614DD3C-89D9-41EB-8D32-5E7294A5907E}" dt="2022-06-13T20:54:51.398" v="10" actId="20577"/>
          <ac:spMkLst>
            <pc:docMk/>
            <pc:sldMk cId="1562686650" sldId="364"/>
            <ac:spMk id="3" creationId="{F6381CCC-B8E2-E669-BBAC-9E52A3DB768E}"/>
          </ac:spMkLst>
        </pc:spChg>
      </pc:sldChg>
      <pc:sldChg chg="addSp delSp modSp new mod modClrScheme chgLayout">
        <pc:chgData name="David Forcier" userId="f593231f8a2f9321" providerId="LiveId" clId="{C614DD3C-89D9-41EB-8D32-5E7294A5907E}" dt="2022-07-13T03:33:52.765" v="4622" actId="14826"/>
        <pc:sldMkLst>
          <pc:docMk/>
          <pc:sldMk cId="1466805368" sldId="365"/>
        </pc:sldMkLst>
        <pc:spChg chg="del mod ord">
          <ac:chgData name="David Forcier" userId="f593231f8a2f9321" providerId="LiveId" clId="{C614DD3C-89D9-41EB-8D32-5E7294A5907E}" dt="2022-06-13T22:13:49.169" v="1722" actId="700"/>
          <ac:spMkLst>
            <pc:docMk/>
            <pc:sldMk cId="1466805368" sldId="365"/>
            <ac:spMk id="2" creationId="{1EF7FD74-AA96-2AD8-F0BC-67A55A53E9C1}"/>
          </ac:spMkLst>
        </pc:spChg>
        <pc:spChg chg="mod ord">
          <ac:chgData name="David Forcier" userId="f593231f8a2f9321" providerId="LiveId" clId="{C614DD3C-89D9-41EB-8D32-5E7294A5907E}" dt="2022-06-13T22:13:49.169" v="1722" actId="700"/>
          <ac:spMkLst>
            <pc:docMk/>
            <pc:sldMk cId="1466805368" sldId="365"/>
            <ac:spMk id="3" creationId="{AB72B794-BF63-3EE1-82FE-CD661F6595B2}"/>
          </ac:spMkLst>
        </pc:spChg>
        <pc:spChg chg="add mod ord">
          <ac:chgData name="David Forcier" userId="f593231f8a2f9321" providerId="LiveId" clId="{C614DD3C-89D9-41EB-8D32-5E7294A5907E}" dt="2022-06-20T23:30:10.446" v="4062" actId="20577"/>
          <ac:spMkLst>
            <pc:docMk/>
            <pc:sldMk cId="1466805368" sldId="365"/>
            <ac:spMk id="4" creationId="{3039CB23-996F-55A2-85E8-C524FB1804C3}"/>
          </ac:spMkLst>
        </pc:spChg>
        <pc:spChg chg="add del mod ord">
          <ac:chgData name="David Forcier" userId="f593231f8a2f9321" providerId="LiveId" clId="{C614DD3C-89D9-41EB-8D32-5E7294A5907E}" dt="2022-06-13T22:15:26.587" v="2038"/>
          <ac:spMkLst>
            <pc:docMk/>
            <pc:sldMk cId="1466805368" sldId="365"/>
            <ac:spMk id="5" creationId="{A84DFF55-4A97-452C-2FEE-5E3A42E1499E}"/>
          </ac:spMkLst>
        </pc:spChg>
        <pc:spChg chg="add mod">
          <ac:chgData name="David Forcier" userId="f593231f8a2f9321" providerId="LiveId" clId="{C614DD3C-89D9-41EB-8D32-5E7294A5907E}" dt="2022-06-13T22:15:43.961" v="2042" actId="1076"/>
          <ac:spMkLst>
            <pc:docMk/>
            <pc:sldMk cId="1466805368" sldId="365"/>
            <ac:spMk id="8" creationId="{0D2D3CD2-57D1-71BF-0A78-F25809741D98}"/>
          </ac:spMkLst>
        </pc:spChg>
        <pc:picChg chg="add mod">
          <ac:chgData name="David Forcier" userId="f593231f8a2f9321" providerId="LiveId" clId="{C614DD3C-89D9-41EB-8D32-5E7294A5907E}" dt="2022-07-13T03:33:52.765" v="4622" actId="14826"/>
          <ac:picMkLst>
            <pc:docMk/>
            <pc:sldMk cId="1466805368" sldId="365"/>
            <ac:picMk id="7" creationId="{0C9F77FF-661A-0B4D-353E-3D76CFF633CB}"/>
          </ac:picMkLst>
        </pc:picChg>
      </pc:sldChg>
      <pc:sldChg chg="new del">
        <pc:chgData name="David Forcier" userId="f593231f8a2f9321" providerId="LiveId" clId="{C614DD3C-89D9-41EB-8D32-5E7294A5907E}" dt="2022-06-13T20:58:26.928" v="452" actId="47"/>
        <pc:sldMkLst>
          <pc:docMk/>
          <pc:sldMk cId="972897948" sldId="366"/>
        </pc:sldMkLst>
      </pc:sldChg>
      <pc:sldChg chg="addSp delSp modSp new mod ord">
        <pc:chgData name="David Forcier" userId="f593231f8a2f9321" providerId="LiveId" clId="{C614DD3C-89D9-41EB-8D32-5E7294A5907E}" dt="2022-06-14T00:40:18.896" v="3750" actId="478"/>
        <pc:sldMkLst>
          <pc:docMk/>
          <pc:sldMk cId="1221156357" sldId="366"/>
        </pc:sldMkLst>
        <pc:spChg chg="mod">
          <ac:chgData name="David Forcier" userId="f593231f8a2f9321" providerId="LiveId" clId="{C614DD3C-89D9-41EB-8D32-5E7294A5907E}" dt="2022-06-13T21:00:31.458" v="487" actId="20577"/>
          <ac:spMkLst>
            <pc:docMk/>
            <pc:sldMk cId="1221156357" sldId="366"/>
            <ac:spMk id="2" creationId="{00BA5010-7591-790F-8EDC-B42AD8027A4E}"/>
          </ac:spMkLst>
        </pc:spChg>
        <pc:spChg chg="mod">
          <ac:chgData name="David Forcier" userId="f593231f8a2f9321" providerId="LiveId" clId="{C614DD3C-89D9-41EB-8D32-5E7294A5907E}" dt="2022-06-13T21:00:51.225" v="512" actId="14100"/>
          <ac:spMkLst>
            <pc:docMk/>
            <pc:sldMk cId="1221156357" sldId="366"/>
            <ac:spMk id="3" creationId="{2FD1A584-D99C-43D0-14E6-20C74FEA1743}"/>
          </ac:spMkLst>
        </pc:spChg>
        <pc:spChg chg="del">
          <ac:chgData name="David Forcier" userId="f593231f8a2f9321" providerId="LiveId" clId="{C614DD3C-89D9-41EB-8D32-5E7294A5907E}" dt="2022-06-13T21:00:20.037" v="456" actId="931"/>
          <ac:spMkLst>
            <pc:docMk/>
            <pc:sldMk cId="1221156357" sldId="366"/>
            <ac:spMk id="4" creationId="{B61F747D-28ED-2637-AE23-AB8023270475}"/>
          </ac:spMkLst>
        </pc:spChg>
        <pc:spChg chg="add del mod">
          <ac:chgData name="David Forcier" userId="f593231f8a2f9321" providerId="LiveId" clId="{C614DD3C-89D9-41EB-8D32-5E7294A5907E}" dt="2022-06-14T00:40:18.896" v="3750" actId="478"/>
          <ac:spMkLst>
            <pc:docMk/>
            <pc:sldMk cId="1221156357" sldId="366"/>
            <ac:spMk id="10" creationId="{923524AD-10F8-C073-1F46-74FAAF2955E7}"/>
          </ac:spMkLst>
        </pc:spChg>
        <pc:picChg chg="add del mod">
          <ac:chgData name="David Forcier" userId="f593231f8a2f9321" providerId="LiveId" clId="{C614DD3C-89D9-41EB-8D32-5E7294A5907E}" dt="2022-06-14T00:40:06.406" v="3746" actId="478"/>
          <ac:picMkLst>
            <pc:docMk/>
            <pc:sldMk cId="1221156357" sldId="366"/>
            <ac:picMk id="6" creationId="{4F656B2B-DF45-BE6F-494D-E80C9865C109}"/>
          </ac:picMkLst>
        </pc:picChg>
        <pc:picChg chg="add mod">
          <ac:chgData name="David Forcier" userId="f593231f8a2f9321" providerId="LiveId" clId="{C614DD3C-89D9-41EB-8D32-5E7294A5907E}" dt="2022-06-14T00:40:13.599" v="3749" actId="1076"/>
          <ac:picMkLst>
            <pc:docMk/>
            <pc:sldMk cId="1221156357" sldId="366"/>
            <ac:picMk id="8" creationId="{A60A6E9E-A0C7-2112-02B5-C23E58CCB789}"/>
          </ac:picMkLst>
        </pc:picChg>
      </pc:sldChg>
      <pc:sldChg chg="modSp new mod">
        <pc:chgData name="David Forcier" userId="f593231f8a2f9321" providerId="LiveId" clId="{C614DD3C-89D9-41EB-8D32-5E7294A5907E}" dt="2022-07-13T03:32:33.913" v="4621" actId="20577"/>
        <pc:sldMkLst>
          <pc:docMk/>
          <pc:sldMk cId="2330988686" sldId="367"/>
        </pc:sldMkLst>
        <pc:spChg chg="mod">
          <ac:chgData name="David Forcier" userId="f593231f8a2f9321" providerId="LiveId" clId="{C614DD3C-89D9-41EB-8D32-5E7294A5907E}" dt="2022-07-13T03:32:33.913" v="4621" actId="20577"/>
          <ac:spMkLst>
            <pc:docMk/>
            <pc:sldMk cId="2330988686" sldId="367"/>
            <ac:spMk id="2" creationId="{8A5BC0CB-9946-8733-06CD-A43E6E7EDFD4}"/>
          </ac:spMkLst>
        </pc:spChg>
        <pc:spChg chg="mod">
          <ac:chgData name="David Forcier" userId="f593231f8a2f9321" providerId="LiveId" clId="{C614DD3C-89D9-41EB-8D32-5E7294A5907E}" dt="2022-06-13T21:01:21.151" v="538" actId="20577"/>
          <ac:spMkLst>
            <pc:docMk/>
            <pc:sldMk cId="2330988686" sldId="367"/>
            <ac:spMk id="3" creationId="{3A9FBF57-33B0-B7A2-C8C0-BAFB3924B997}"/>
          </ac:spMkLst>
        </pc:spChg>
      </pc:sldChg>
      <pc:sldChg chg="modSp new mod">
        <pc:chgData name="David Forcier" userId="f593231f8a2f9321" providerId="LiveId" clId="{C614DD3C-89D9-41EB-8D32-5E7294A5907E}" dt="2022-06-20T23:21:50.468" v="3924" actId="20577"/>
        <pc:sldMkLst>
          <pc:docMk/>
          <pc:sldMk cId="202596669" sldId="368"/>
        </pc:sldMkLst>
        <pc:spChg chg="mod">
          <ac:chgData name="David Forcier" userId="f593231f8a2f9321" providerId="LiveId" clId="{C614DD3C-89D9-41EB-8D32-5E7294A5907E}" dt="2022-06-20T23:21:50.468" v="3924" actId="20577"/>
          <ac:spMkLst>
            <pc:docMk/>
            <pc:sldMk cId="202596669" sldId="368"/>
            <ac:spMk id="2" creationId="{1E73B7FC-C1A8-6469-1912-A35A76A9B104}"/>
          </ac:spMkLst>
        </pc:spChg>
        <pc:spChg chg="mod">
          <ac:chgData name="David Forcier" userId="f593231f8a2f9321" providerId="LiveId" clId="{C614DD3C-89D9-41EB-8D32-5E7294A5907E}" dt="2022-06-14T00:30:57.426" v="3711" actId="20577"/>
          <ac:spMkLst>
            <pc:docMk/>
            <pc:sldMk cId="202596669" sldId="368"/>
            <ac:spMk id="3" creationId="{97CA3BD9-DBAC-310D-A8E4-F0918040213E}"/>
          </ac:spMkLst>
        </pc:spChg>
      </pc:sldChg>
      <pc:sldChg chg="addSp delSp modSp new mod setBg modClrScheme delDesignElem chgLayout">
        <pc:chgData name="David Forcier" userId="f593231f8a2f9321" providerId="LiveId" clId="{C614DD3C-89D9-41EB-8D32-5E7294A5907E}" dt="2022-06-13T22:11:08.465" v="1662" actId="1076"/>
        <pc:sldMkLst>
          <pc:docMk/>
          <pc:sldMk cId="3993283817" sldId="369"/>
        </pc:sldMkLst>
        <pc:spChg chg="mod ord">
          <ac:chgData name="David Forcier" userId="f593231f8a2f9321" providerId="LiveId" clId="{C614DD3C-89D9-41EB-8D32-5E7294A5907E}" dt="2022-06-13T22:10:44.491" v="1657" actId="700"/>
          <ac:spMkLst>
            <pc:docMk/>
            <pc:sldMk cId="3993283817" sldId="369"/>
            <ac:spMk id="2" creationId="{59B83693-2A23-7707-E0E3-7209F0F4F961}"/>
          </ac:spMkLst>
        </pc:spChg>
        <pc:spChg chg="mod ord">
          <ac:chgData name="David Forcier" userId="f593231f8a2f9321" providerId="LiveId" clId="{C614DD3C-89D9-41EB-8D32-5E7294A5907E}" dt="2022-06-13T22:10:44.491" v="1657" actId="700"/>
          <ac:spMkLst>
            <pc:docMk/>
            <pc:sldMk cId="3993283817" sldId="369"/>
            <ac:spMk id="3" creationId="{23DB53E1-22C4-A3F1-F661-460AADF10154}"/>
          </ac:spMkLst>
        </pc:spChg>
        <pc:spChg chg="add mod">
          <ac:chgData name="David Forcier" userId="f593231f8a2f9321" providerId="LiveId" clId="{C614DD3C-89D9-41EB-8D32-5E7294A5907E}" dt="2022-06-13T22:10:54.908" v="1659" actId="1076"/>
          <ac:spMkLst>
            <pc:docMk/>
            <pc:sldMk cId="3993283817" sldId="369"/>
            <ac:spMk id="4" creationId="{C07EB90A-AE48-B9F5-0AEF-0FEBF6190498}"/>
          </ac:spMkLst>
        </pc:spChg>
        <pc:spChg chg="add del mod ord">
          <ac:chgData name="David Forcier" userId="f593231f8a2f9321" providerId="LiveId" clId="{C614DD3C-89D9-41EB-8D32-5E7294A5907E}" dt="2022-06-13T22:10:37.676" v="1655" actId="700"/>
          <ac:spMkLst>
            <pc:docMk/>
            <pc:sldMk cId="3993283817" sldId="369"/>
            <ac:spMk id="5" creationId="{D63CE04E-2CEF-3C24-EE2F-C8A5F8D1E54B}"/>
          </ac:spMkLst>
        </pc:spChg>
        <pc:spChg chg="add del mod ord">
          <ac:chgData name="David Forcier" userId="f593231f8a2f9321" providerId="LiveId" clId="{C614DD3C-89D9-41EB-8D32-5E7294A5907E}" dt="2022-06-13T22:10:37.676" v="1655" actId="700"/>
          <ac:spMkLst>
            <pc:docMk/>
            <pc:sldMk cId="3993283817" sldId="369"/>
            <ac:spMk id="6" creationId="{4224C32C-F81D-46E1-146D-810B4B7003EE}"/>
          </ac:spMkLst>
        </pc:spChg>
        <pc:spChg chg="add del mod ord">
          <ac:chgData name="David Forcier" userId="f593231f8a2f9321" providerId="LiveId" clId="{C614DD3C-89D9-41EB-8D32-5E7294A5907E}" dt="2022-06-13T22:10:37.676" v="1655" actId="700"/>
          <ac:spMkLst>
            <pc:docMk/>
            <pc:sldMk cId="3993283817" sldId="369"/>
            <ac:spMk id="7" creationId="{0C56E8DE-F462-5261-F7F2-1E051CFE0B42}"/>
          </ac:spMkLst>
        </pc:spChg>
        <pc:spChg chg="add del mod ord">
          <ac:chgData name="David Forcier" userId="f593231f8a2f9321" providerId="LiveId" clId="{C614DD3C-89D9-41EB-8D32-5E7294A5907E}" dt="2022-06-13T22:11:01.537" v="1661" actId="478"/>
          <ac:spMkLst>
            <pc:docMk/>
            <pc:sldMk cId="3993283817" sldId="369"/>
            <ac:spMk id="8" creationId="{6AFA5102-CEF0-A92B-F00A-27D2211B4F78}"/>
          </ac:spMkLst>
        </pc:spChg>
        <pc:spChg chg="add del">
          <ac:chgData name="David Forcier" userId="f593231f8a2f9321" providerId="LiveId" clId="{C614DD3C-89D9-41EB-8D32-5E7294A5907E}" dt="2022-06-13T22:10:44.491" v="1657" actId="700"/>
          <ac:spMkLst>
            <pc:docMk/>
            <pc:sldMk cId="3993283817" sldId="369"/>
            <ac:spMk id="1031" creationId="{842261B7-FAAD-47CA-A9BE-38E09E2CC522}"/>
          </ac:spMkLst>
        </pc:spChg>
        <pc:picChg chg="add mod">
          <ac:chgData name="David Forcier" userId="f593231f8a2f9321" providerId="LiveId" clId="{C614DD3C-89D9-41EB-8D32-5E7294A5907E}" dt="2022-06-13T22:11:08.465" v="1662" actId="1076"/>
          <ac:picMkLst>
            <pc:docMk/>
            <pc:sldMk cId="3993283817" sldId="369"/>
            <ac:picMk id="1026" creationId="{5F7863C8-40CD-1CDD-51D0-01FD85526380}"/>
          </ac:picMkLst>
        </pc:picChg>
      </pc:sldChg>
      <pc:sldChg chg="addSp delSp modSp new mod setBg modClrScheme chgLayout">
        <pc:chgData name="David Forcier" userId="f593231f8a2f9321" providerId="LiveId" clId="{C614DD3C-89D9-41EB-8D32-5E7294A5907E}" dt="2022-06-13T22:13:31.141" v="1721" actId="122"/>
        <pc:sldMkLst>
          <pc:docMk/>
          <pc:sldMk cId="496784728" sldId="370"/>
        </pc:sldMkLst>
        <pc:spChg chg="mod ord">
          <ac:chgData name="David Forcier" userId="f593231f8a2f9321" providerId="LiveId" clId="{C614DD3C-89D9-41EB-8D32-5E7294A5907E}" dt="2022-06-13T22:11:16.682" v="1663" actId="700"/>
          <ac:spMkLst>
            <pc:docMk/>
            <pc:sldMk cId="496784728" sldId="370"/>
            <ac:spMk id="2" creationId="{D3A273F1-B46C-6FB5-E332-9FD415CA2248}"/>
          </ac:spMkLst>
        </pc:spChg>
        <pc:spChg chg="mod ord">
          <ac:chgData name="David Forcier" userId="f593231f8a2f9321" providerId="LiveId" clId="{C614DD3C-89D9-41EB-8D32-5E7294A5907E}" dt="2022-06-13T22:11:16.682" v="1663" actId="700"/>
          <ac:spMkLst>
            <pc:docMk/>
            <pc:sldMk cId="496784728" sldId="370"/>
            <ac:spMk id="3" creationId="{0CA9101D-8D2F-2948-1CF7-CDA25553C422}"/>
          </ac:spMkLst>
        </pc:spChg>
        <pc:spChg chg="add del mod ord">
          <ac:chgData name="David Forcier" userId="f593231f8a2f9321" providerId="LiveId" clId="{C614DD3C-89D9-41EB-8D32-5E7294A5907E}" dt="2022-06-13T22:12:57.372" v="1688" actId="478"/>
          <ac:spMkLst>
            <pc:docMk/>
            <pc:sldMk cId="496784728" sldId="370"/>
            <ac:spMk id="6" creationId="{C86505EC-A263-E7E9-7830-B00EE0C916E0}"/>
          </ac:spMkLst>
        </pc:spChg>
        <pc:spChg chg="add del">
          <ac:chgData name="David Forcier" userId="f593231f8a2f9321" providerId="LiveId" clId="{C614DD3C-89D9-41EB-8D32-5E7294A5907E}" dt="2022-06-13T22:09:40.433" v="1645" actId="26606"/>
          <ac:spMkLst>
            <pc:docMk/>
            <pc:sldMk cId="496784728" sldId="370"/>
            <ac:spMk id="10" creationId="{842261B7-FAAD-47CA-A9BE-38E09E2CC522}"/>
          </ac:spMkLst>
        </pc:spChg>
        <pc:spChg chg="add mod">
          <ac:chgData name="David Forcier" userId="f593231f8a2f9321" providerId="LiveId" clId="{C614DD3C-89D9-41EB-8D32-5E7294A5907E}" dt="2022-06-13T22:13:31.141" v="1721" actId="122"/>
          <ac:spMkLst>
            <pc:docMk/>
            <pc:sldMk cId="496784728" sldId="370"/>
            <ac:spMk id="11" creationId="{F5117D43-4524-1E3D-FC8F-0CDF735D9124}"/>
          </ac:spMkLst>
        </pc:spChg>
        <pc:spChg chg="add mod">
          <ac:chgData name="David Forcier" userId="f593231f8a2f9321" providerId="LiveId" clId="{C614DD3C-89D9-41EB-8D32-5E7294A5907E}" dt="2022-06-13T22:13:29.310" v="1720" actId="122"/>
          <ac:spMkLst>
            <pc:docMk/>
            <pc:sldMk cId="496784728" sldId="370"/>
            <ac:spMk id="12" creationId="{A80CE3F3-211B-8AC9-C928-5487E77A79D5}"/>
          </ac:spMkLst>
        </pc:spChg>
        <pc:spChg chg="add del">
          <ac:chgData name="David Forcier" userId="f593231f8a2f9321" providerId="LiveId" clId="{C614DD3C-89D9-41EB-8D32-5E7294A5907E}" dt="2022-06-13T22:09:30.022" v="1642" actId="26606"/>
          <ac:spMkLst>
            <pc:docMk/>
            <pc:sldMk cId="496784728" sldId="370"/>
            <ac:spMk id="2055" creationId="{65544C5F-0163-48BD-8D7E-C2DDFE20FBA7}"/>
          </ac:spMkLst>
        </pc:spChg>
        <pc:picChg chg="add mod ord">
          <ac:chgData name="David Forcier" userId="f593231f8a2f9321" providerId="LiveId" clId="{C614DD3C-89D9-41EB-8D32-5E7294A5907E}" dt="2022-06-13T22:12:42.725" v="1686" actId="170"/>
          <ac:picMkLst>
            <pc:docMk/>
            <pc:sldMk cId="496784728" sldId="370"/>
            <ac:picMk id="5" creationId="{EDEE7127-EBAF-517E-5AFA-DA65B67D7E3E}"/>
          </ac:picMkLst>
        </pc:picChg>
        <pc:picChg chg="add del mod">
          <ac:chgData name="David Forcier" userId="f593231f8a2f9321" providerId="LiveId" clId="{C614DD3C-89D9-41EB-8D32-5E7294A5907E}" dt="2022-06-13T22:09:38.026" v="1643"/>
          <ac:picMkLst>
            <pc:docMk/>
            <pc:sldMk cId="496784728" sldId="370"/>
            <ac:picMk id="2050" creationId="{AD17435D-5201-60E7-538F-14AE904B3C2B}"/>
          </ac:picMkLst>
        </pc:picChg>
        <pc:picChg chg="add mod">
          <ac:chgData name="David Forcier" userId="f593231f8a2f9321" providerId="LiveId" clId="{C614DD3C-89D9-41EB-8D32-5E7294A5907E}" dt="2022-06-13T22:12:49.088" v="1687" actId="14100"/>
          <ac:picMkLst>
            <pc:docMk/>
            <pc:sldMk cId="496784728" sldId="370"/>
            <ac:picMk id="2052" creationId="{C91F25DA-245A-F8F5-D959-8000D754BD1D}"/>
          </ac:picMkLst>
        </pc:picChg>
      </pc:sldChg>
      <pc:sldChg chg="new add del">
        <pc:chgData name="David Forcier" userId="f593231f8a2f9321" providerId="LiveId" clId="{C614DD3C-89D9-41EB-8D32-5E7294A5907E}" dt="2022-06-13T22:10:21.199" v="1651" actId="680"/>
        <pc:sldMkLst>
          <pc:docMk/>
          <pc:sldMk cId="559043835" sldId="371"/>
        </pc:sldMkLst>
      </pc:sldChg>
      <pc:sldChg chg="addSp delSp modSp new mod">
        <pc:chgData name="David Forcier" userId="f593231f8a2f9321" providerId="LiveId" clId="{C614DD3C-89D9-41EB-8D32-5E7294A5907E}" dt="2022-06-20T23:22:40.085" v="3927" actId="20577"/>
        <pc:sldMkLst>
          <pc:docMk/>
          <pc:sldMk cId="780859787" sldId="371"/>
        </pc:sldMkLst>
        <pc:spChg chg="mod">
          <ac:chgData name="David Forcier" userId="f593231f8a2f9321" providerId="LiveId" clId="{C614DD3C-89D9-41EB-8D32-5E7294A5907E}" dt="2022-06-13T22:16:25.607" v="2154" actId="20577"/>
          <ac:spMkLst>
            <pc:docMk/>
            <pc:sldMk cId="780859787" sldId="371"/>
            <ac:spMk id="2" creationId="{93CC03C3-D978-C5AB-AA56-E24A50D53262}"/>
          </ac:spMkLst>
        </pc:spChg>
        <pc:spChg chg="mod">
          <ac:chgData name="David Forcier" userId="f593231f8a2f9321" providerId="LiveId" clId="{C614DD3C-89D9-41EB-8D32-5E7294A5907E}" dt="2022-06-13T22:23:30.177" v="2922" actId="20577"/>
          <ac:spMkLst>
            <pc:docMk/>
            <pc:sldMk cId="780859787" sldId="371"/>
            <ac:spMk id="3" creationId="{6AE962E9-86F8-A153-8FB2-3A5E93E1872A}"/>
          </ac:spMkLst>
        </pc:spChg>
        <pc:spChg chg="del mod">
          <ac:chgData name="David Forcier" userId="f593231f8a2f9321" providerId="LiveId" clId="{C614DD3C-89D9-41EB-8D32-5E7294A5907E}" dt="2022-06-13T22:21:28.101" v="2861"/>
          <ac:spMkLst>
            <pc:docMk/>
            <pc:sldMk cId="780859787" sldId="371"/>
            <ac:spMk id="4" creationId="{A81EF2EB-2C53-7660-7FC4-F5111A3F7A4C}"/>
          </ac:spMkLst>
        </pc:spChg>
        <pc:spChg chg="add mod">
          <ac:chgData name="David Forcier" userId="f593231f8a2f9321" providerId="LiveId" clId="{C614DD3C-89D9-41EB-8D32-5E7294A5907E}" dt="2022-06-13T22:26:56.650" v="2937" actId="1076"/>
          <ac:spMkLst>
            <pc:docMk/>
            <pc:sldMk cId="780859787" sldId="371"/>
            <ac:spMk id="8" creationId="{68FC159F-16B6-07D0-4EA6-DAB6169B34D4}"/>
          </ac:spMkLst>
        </pc:spChg>
        <pc:spChg chg="add mod">
          <ac:chgData name="David Forcier" userId="f593231f8a2f9321" providerId="LiveId" clId="{C614DD3C-89D9-41EB-8D32-5E7294A5907E}" dt="2022-06-20T23:22:40.085" v="3927" actId="20577"/>
          <ac:spMkLst>
            <pc:docMk/>
            <pc:sldMk cId="780859787" sldId="371"/>
            <ac:spMk id="9" creationId="{6510F405-03CF-0661-723C-147A18201C99}"/>
          </ac:spMkLst>
        </pc:spChg>
        <pc:picChg chg="add mod">
          <ac:chgData name="David Forcier" userId="f593231f8a2f9321" providerId="LiveId" clId="{C614DD3C-89D9-41EB-8D32-5E7294A5907E}" dt="2022-06-13T22:26:42.011" v="2934" actId="1076"/>
          <ac:picMkLst>
            <pc:docMk/>
            <pc:sldMk cId="780859787" sldId="371"/>
            <ac:picMk id="6" creationId="{2D45300B-E496-6733-591D-D61AC9AE841D}"/>
          </ac:picMkLst>
        </pc:picChg>
        <pc:picChg chg="add mod">
          <ac:chgData name="David Forcier" userId="f593231f8a2f9321" providerId="LiveId" clId="{C614DD3C-89D9-41EB-8D32-5E7294A5907E}" dt="2022-06-13T22:26:47.454" v="2935" actId="1076"/>
          <ac:picMkLst>
            <pc:docMk/>
            <pc:sldMk cId="780859787" sldId="371"/>
            <ac:picMk id="3074" creationId="{F913BC75-AEC5-27FF-3BEB-2A3B7831B401}"/>
          </ac:picMkLst>
        </pc:picChg>
      </pc:sldChg>
      <pc:sldChg chg="addSp delSp modSp new mod ord">
        <pc:chgData name="David Forcier" userId="f593231f8a2f9321" providerId="LiveId" clId="{C614DD3C-89D9-41EB-8D32-5E7294A5907E}" dt="2022-06-20T23:34:12.691" v="4079" actId="1076"/>
        <pc:sldMkLst>
          <pc:docMk/>
          <pc:sldMk cId="1972163525" sldId="372"/>
        </pc:sldMkLst>
        <pc:spChg chg="mod">
          <ac:chgData name="David Forcier" userId="f593231f8a2f9321" providerId="LiveId" clId="{C614DD3C-89D9-41EB-8D32-5E7294A5907E}" dt="2022-06-13T22:28:40.061" v="3058" actId="20577"/>
          <ac:spMkLst>
            <pc:docMk/>
            <pc:sldMk cId="1972163525" sldId="372"/>
            <ac:spMk id="2" creationId="{558DD76A-9EC0-60B2-FC48-137730468822}"/>
          </ac:spMkLst>
        </pc:spChg>
        <pc:spChg chg="mod">
          <ac:chgData name="David Forcier" userId="f593231f8a2f9321" providerId="LiveId" clId="{C614DD3C-89D9-41EB-8D32-5E7294A5907E}" dt="2022-06-13T22:30:21.031" v="3260" actId="20577"/>
          <ac:spMkLst>
            <pc:docMk/>
            <pc:sldMk cId="1972163525" sldId="372"/>
            <ac:spMk id="3" creationId="{7BFF144F-05DA-A287-DDC7-C45FEABA023F}"/>
          </ac:spMkLst>
        </pc:spChg>
        <pc:spChg chg="del">
          <ac:chgData name="David Forcier" userId="f593231f8a2f9321" providerId="LiveId" clId="{C614DD3C-89D9-41EB-8D32-5E7294A5907E}" dt="2022-06-13T22:31:09.235" v="3261"/>
          <ac:spMkLst>
            <pc:docMk/>
            <pc:sldMk cId="1972163525" sldId="372"/>
            <ac:spMk id="4" creationId="{89F911AE-6009-E43A-1FA0-51EDC62B4C9F}"/>
          </ac:spMkLst>
        </pc:spChg>
        <pc:spChg chg="add mod">
          <ac:chgData name="David Forcier" userId="f593231f8a2f9321" providerId="LiveId" clId="{C614DD3C-89D9-41EB-8D32-5E7294A5907E}" dt="2022-06-13T22:34:17.730" v="3302" actId="1076"/>
          <ac:spMkLst>
            <pc:docMk/>
            <pc:sldMk cId="1972163525" sldId="372"/>
            <ac:spMk id="13" creationId="{8F730967-81D6-BB6B-4456-B00FE55BBB49}"/>
          </ac:spMkLst>
        </pc:spChg>
        <pc:picChg chg="add mod modCrop">
          <ac:chgData name="David Forcier" userId="f593231f8a2f9321" providerId="LiveId" clId="{C614DD3C-89D9-41EB-8D32-5E7294A5907E}" dt="2022-06-20T23:34:12.691" v="4079" actId="1076"/>
          <ac:picMkLst>
            <pc:docMk/>
            <pc:sldMk cId="1972163525" sldId="372"/>
            <ac:picMk id="5" creationId="{028CDF44-3CF0-90E4-3381-0B5905DA7F19}"/>
          </ac:picMkLst>
        </pc:picChg>
        <pc:picChg chg="add mod">
          <ac:chgData name="David Forcier" userId="f593231f8a2f9321" providerId="LiveId" clId="{C614DD3C-89D9-41EB-8D32-5E7294A5907E}" dt="2022-06-13T22:33:44.053" v="3299" actId="14100"/>
          <ac:picMkLst>
            <pc:docMk/>
            <pc:sldMk cId="1972163525" sldId="372"/>
            <ac:picMk id="6" creationId="{0C5AAEB2-0712-932B-163C-217D35C34C2C}"/>
          </ac:picMkLst>
        </pc:picChg>
        <pc:picChg chg="add mod">
          <ac:chgData name="David Forcier" userId="f593231f8a2f9321" providerId="LiveId" clId="{C614DD3C-89D9-41EB-8D32-5E7294A5907E}" dt="2022-06-13T22:32:32.162" v="3292" actId="1076"/>
          <ac:picMkLst>
            <pc:docMk/>
            <pc:sldMk cId="1972163525" sldId="372"/>
            <ac:picMk id="8" creationId="{B1C1963D-8572-A99E-E2EA-7F47D5533779}"/>
          </ac:picMkLst>
        </pc:picChg>
        <pc:picChg chg="add mod">
          <ac:chgData name="David Forcier" userId="f593231f8a2f9321" providerId="LiveId" clId="{C614DD3C-89D9-41EB-8D32-5E7294A5907E}" dt="2022-06-13T22:32:25.502" v="3291" actId="1076"/>
          <ac:picMkLst>
            <pc:docMk/>
            <pc:sldMk cId="1972163525" sldId="372"/>
            <ac:picMk id="10" creationId="{114120AF-3D9D-258D-B2D8-9FA9B4C6E345}"/>
          </ac:picMkLst>
        </pc:picChg>
        <pc:picChg chg="add del mod">
          <ac:chgData name="David Forcier" userId="f593231f8a2f9321" providerId="LiveId" clId="{C614DD3C-89D9-41EB-8D32-5E7294A5907E}" dt="2022-06-20T23:34:07.972" v="4078" actId="478"/>
          <ac:picMkLst>
            <pc:docMk/>
            <pc:sldMk cId="1972163525" sldId="372"/>
            <ac:picMk id="12" creationId="{282ED520-8F3A-BA48-6A59-ECACBF842A06}"/>
          </ac:picMkLst>
        </pc:picChg>
      </pc:sldChg>
      <pc:sldChg chg="addSp delSp modSp new mod">
        <pc:chgData name="David Forcier" userId="f593231f8a2f9321" providerId="LiveId" clId="{C614DD3C-89D9-41EB-8D32-5E7294A5907E}" dt="2022-06-20T23:21:04.048" v="3774" actId="3062"/>
        <pc:sldMkLst>
          <pc:docMk/>
          <pc:sldMk cId="1909780215" sldId="373"/>
        </pc:sldMkLst>
        <pc:spChg chg="add mod">
          <ac:chgData name="David Forcier" userId="f593231f8a2f9321" providerId="LiveId" clId="{C614DD3C-89D9-41EB-8D32-5E7294A5907E}" dt="2022-06-20T23:21:04.048" v="3774" actId="3062"/>
          <ac:spMkLst>
            <pc:docMk/>
            <pc:sldMk cId="1909780215" sldId="373"/>
            <ac:spMk id="2" creationId="{003A22CD-1E9C-CC64-55E2-6D9B8E02216A}"/>
          </ac:spMkLst>
        </pc:spChg>
        <pc:spChg chg="del">
          <ac:chgData name="David Forcier" userId="f593231f8a2f9321" providerId="LiveId" clId="{C614DD3C-89D9-41EB-8D32-5E7294A5907E}" dt="2022-06-14T00:23:12.655" v="3561" actId="22"/>
          <ac:spMkLst>
            <pc:docMk/>
            <pc:sldMk cId="1909780215" sldId="373"/>
            <ac:spMk id="2" creationId="{98C2F0AB-E3D0-83BE-0312-9D4CE711AA60}"/>
          </ac:spMkLst>
        </pc:spChg>
        <pc:spChg chg="mod">
          <ac:chgData name="David Forcier" userId="f593231f8a2f9321" providerId="LiveId" clId="{C614DD3C-89D9-41EB-8D32-5E7294A5907E}" dt="2022-06-20T23:20:03.433" v="3753"/>
          <ac:spMkLst>
            <pc:docMk/>
            <pc:sldMk cId="1909780215" sldId="373"/>
            <ac:spMk id="3" creationId="{18B6FEE5-B07E-CD76-6676-ED886145BF12}"/>
          </ac:spMkLst>
        </pc:spChg>
        <pc:picChg chg="add mod ord">
          <ac:chgData name="David Forcier" userId="f593231f8a2f9321" providerId="LiveId" clId="{C614DD3C-89D9-41EB-8D32-5E7294A5907E}" dt="2022-06-14T00:23:36.619" v="3606" actId="1076"/>
          <ac:picMkLst>
            <pc:docMk/>
            <pc:sldMk cId="1909780215" sldId="373"/>
            <ac:picMk id="5" creationId="{486AB48D-FEB8-663A-8674-65BE5233E908}"/>
          </ac:picMkLst>
        </pc:picChg>
      </pc:sldChg>
      <pc:sldChg chg="modSp new mod">
        <pc:chgData name="David Forcier" userId="f593231f8a2f9321" providerId="LiveId" clId="{C614DD3C-89D9-41EB-8D32-5E7294A5907E}" dt="2022-06-20T23:46:44.838" v="4559" actId="20577"/>
        <pc:sldMkLst>
          <pc:docMk/>
          <pc:sldMk cId="878835527" sldId="374"/>
        </pc:sldMkLst>
        <pc:spChg chg="mod">
          <ac:chgData name="David Forcier" userId="f593231f8a2f9321" providerId="LiveId" clId="{C614DD3C-89D9-41EB-8D32-5E7294A5907E}" dt="2022-06-20T23:46:44.838" v="4559" actId="20577"/>
          <ac:spMkLst>
            <pc:docMk/>
            <pc:sldMk cId="878835527" sldId="374"/>
            <ac:spMk id="2" creationId="{5F9DD314-AFF9-D36C-DCED-06F2F87D3123}"/>
          </ac:spMkLst>
        </pc:spChg>
        <pc:spChg chg="mod">
          <ac:chgData name="David Forcier" userId="f593231f8a2f9321" providerId="LiveId" clId="{C614DD3C-89D9-41EB-8D32-5E7294A5907E}" dt="2022-06-20T23:44:43.812" v="4133" actId="20577"/>
          <ac:spMkLst>
            <pc:docMk/>
            <pc:sldMk cId="878835527" sldId="374"/>
            <ac:spMk id="3" creationId="{0E0C1550-7DFD-87E8-79CA-F8ADFD7F4BF7}"/>
          </ac:spMkLst>
        </pc:spChg>
      </pc:sldChg>
      <pc:sldChg chg="modSp new mod">
        <pc:chgData name="David Forcier" userId="f593231f8a2f9321" providerId="LiveId" clId="{C614DD3C-89D9-41EB-8D32-5E7294A5907E}" dt="2022-06-20T23:47:26.234" v="4619" actId="20577"/>
        <pc:sldMkLst>
          <pc:docMk/>
          <pc:sldMk cId="2766268412" sldId="375"/>
        </pc:sldMkLst>
        <pc:spChg chg="mod">
          <ac:chgData name="David Forcier" userId="f593231f8a2f9321" providerId="LiveId" clId="{C614DD3C-89D9-41EB-8D32-5E7294A5907E}" dt="2022-06-20T23:47:26.234" v="4619" actId="20577"/>
          <ac:spMkLst>
            <pc:docMk/>
            <pc:sldMk cId="2766268412" sldId="375"/>
            <ac:spMk id="2" creationId="{AC421FCB-47F6-91B8-B5C0-AEFECD350A4F}"/>
          </ac:spMkLst>
        </pc:spChg>
        <pc:spChg chg="mod">
          <ac:chgData name="David Forcier" userId="f593231f8a2f9321" providerId="LiveId" clId="{C614DD3C-89D9-41EB-8D32-5E7294A5907E}" dt="2022-06-20T23:47:06.929" v="4576" actId="20577"/>
          <ac:spMkLst>
            <pc:docMk/>
            <pc:sldMk cId="2766268412" sldId="375"/>
            <ac:spMk id="3" creationId="{E8704221-DC69-EBD1-8FBE-91EAEE983352}"/>
          </ac:spMkLst>
        </pc:spChg>
      </pc:sldChg>
      <pc:sldChg chg="modSp new mod">
        <pc:chgData name="David Forcier" userId="f593231f8a2f9321" providerId="LiveId" clId="{C614DD3C-89D9-41EB-8D32-5E7294A5907E}" dt="2022-07-13T03:40:38.351" v="4918" actId="20577"/>
        <pc:sldMkLst>
          <pc:docMk/>
          <pc:sldMk cId="750974447" sldId="376"/>
        </pc:sldMkLst>
        <pc:spChg chg="mod">
          <ac:chgData name="David Forcier" userId="f593231f8a2f9321" providerId="LiveId" clId="{C614DD3C-89D9-41EB-8D32-5E7294A5907E}" dt="2022-07-13T03:40:38.351" v="4918" actId="20577"/>
          <ac:spMkLst>
            <pc:docMk/>
            <pc:sldMk cId="750974447" sldId="376"/>
            <ac:spMk id="2" creationId="{A4FE3991-DB4B-6160-A3D7-AFA0A6B6A586}"/>
          </ac:spMkLst>
        </pc:spChg>
        <pc:spChg chg="mod">
          <ac:chgData name="David Forcier" userId="f593231f8a2f9321" providerId="LiveId" clId="{C614DD3C-89D9-41EB-8D32-5E7294A5907E}" dt="2022-07-13T03:39:23.272" v="4637" actId="20577"/>
          <ac:spMkLst>
            <pc:docMk/>
            <pc:sldMk cId="750974447" sldId="376"/>
            <ac:spMk id="3" creationId="{C3EA31DA-4DAF-9A40-5339-7635F72DC324}"/>
          </ac:spMkLst>
        </pc:spChg>
      </pc:sldChg>
      <pc:sldChg chg="modSp new mod ord">
        <pc:chgData name="David Forcier" userId="f593231f8a2f9321" providerId="LiveId" clId="{C614DD3C-89D9-41EB-8D32-5E7294A5907E}" dt="2022-07-13T03:43:25.337" v="5166"/>
        <pc:sldMkLst>
          <pc:docMk/>
          <pc:sldMk cId="3503597183" sldId="377"/>
        </pc:sldMkLst>
        <pc:spChg chg="mod">
          <ac:chgData name="David Forcier" userId="f593231f8a2f9321" providerId="LiveId" clId="{C614DD3C-89D9-41EB-8D32-5E7294A5907E}" dt="2022-07-13T03:43:25.337" v="5166"/>
          <ac:spMkLst>
            <pc:docMk/>
            <pc:sldMk cId="3503597183" sldId="377"/>
            <ac:spMk id="2" creationId="{6B09AF63-71D3-3F84-19FA-DF44A954D4B5}"/>
          </ac:spMkLst>
        </pc:spChg>
        <pc:spChg chg="mod">
          <ac:chgData name="David Forcier" userId="f593231f8a2f9321" providerId="LiveId" clId="{C614DD3C-89D9-41EB-8D32-5E7294A5907E}" dt="2022-07-13T03:41:51.774" v="4945" actId="20577"/>
          <ac:spMkLst>
            <pc:docMk/>
            <pc:sldMk cId="3503597183" sldId="377"/>
            <ac:spMk id="3" creationId="{8294A3CE-ADE4-BDD3-6F46-84DC551A4753}"/>
          </ac:spMkLst>
        </pc:spChg>
      </pc:sldChg>
      <pc:sldChg chg="new del">
        <pc:chgData name="David Forcier" userId="f593231f8a2f9321" providerId="LiveId" clId="{C614DD3C-89D9-41EB-8D32-5E7294A5907E}" dt="2022-07-13T03:41:07.355" v="4920" actId="47"/>
        <pc:sldMkLst>
          <pc:docMk/>
          <pc:sldMk cId="3594691263" sldId="377"/>
        </pc:sldMkLst>
      </pc:sldChg>
      <pc:sldChg chg="addSp delSp modSp new mod chgLayout">
        <pc:chgData name="David Forcier" userId="f593231f8a2f9321" providerId="LiveId" clId="{C614DD3C-89D9-41EB-8D32-5E7294A5907E}" dt="2022-07-13T03:55:31.073" v="5594" actId="20577"/>
        <pc:sldMkLst>
          <pc:docMk/>
          <pc:sldMk cId="451952817" sldId="378"/>
        </pc:sldMkLst>
        <pc:spChg chg="del mod">
          <ac:chgData name="David Forcier" userId="f593231f8a2f9321" providerId="LiveId" clId="{C614DD3C-89D9-41EB-8D32-5E7294A5907E}" dt="2022-07-13T03:46:23.978" v="5530"/>
          <ac:spMkLst>
            <pc:docMk/>
            <pc:sldMk cId="451952817" sldId="378"/>
            <ac:spMk id="2" creationId="{FB9D51AB-4B6F-3AEA-4F96-CB90700B922C}"/>
          </ac:spMkLst>
        </pc:spChg>
        <pc:spChg chg="del">
          <ac:chgData name="David Forcier" userId="f593231f8a2f9321" providerId="LiveId" clId="{C614DD3C-89D9-41EB-8D32-5E7294A5907E}" dt="2022-07-13T03:46:23.978" v="5530"/>
          <ac:spMkLst>
            <pc:docMk/>
            <pc:sldMk cId="451952817" sldId="378"/>
            <ac:spMk id="3" creationId="{5A2D766C-A8A8-18C5-5FA8-56BA3C5F8890}"/>
          </ac:spMkLst>
        </pc:spChg>
        <pc:spChg chg="add del mod">
          <ac:chgData name="David Forcier" userId="f593231f8a2f9321" providerId="LiveId" clId="{C614DD3C-89D9-41EB-8D32-5E7294A5907E}" dt="2022-07-13T03:46:27.494" v="5531" actId="700"/>
          <ac:spMkLst>
            <pc:docMk/>
            <pc:sldMk cId="451952817" sldId="378"/>
            <ac:spMk id="4" creationId="{FF160745-3DA2-9311-8A6E-8927C6B4901D}"/>
          </ac:spMkLst>
        </pc:spChg>
        <pc:spChg chg="add del mod">
          <ac:chgData name="David Forcier" userId="f593231f8a2f9321" providerId="LiveId" clId="{C614DD3C-89D9-41EB-8D32-5E7294A5907E}" dt="2022-07-13T03:46:27.494" v="5531" actId="700"/>
          <ac:spMkLst>
            <pc:docMk/>
            <pc:sldMk cId="451952817" sldId="378"/>
            <ac:spMk id="5" creationId="{D43797B3-4339-A05B-F9A5-A93887B8583C}"/>
          </ac:spMkLst>
        </pc:spChg>
        <pc:spChg chg="add mod ord">
          <ac:chgData name="David Forcier" userId="f593231f8a2f9321" providerId="LiveId" clId="{C614DD3C-89D9-41EB-8D32-5E7294A5907E}" dt="2022-07-13T03:52:46.754" v="5544" actId="20577"/>
          <ac:spMkLst>
            <pc:docMk/>
            <pc:sldMk cId="451952817" sldId="378"/>
            <ac:spMk id="6" creationId="{383F1D53-7DC6-62A5-99F9-F2B9BCAA3647}"/>
          </ac:spMkLst>
        </pc:spChg>
        <pc:spChg chg="add mod ord">
          <ac:chgData name="David Forcier" userId="f593231f8a2f9321" providerId="LiveId" clId="{C614DD3C-89D9-41EB-8D32-5E7294A5907E}" dt="2022-07-13T03:55:31.073" v="5594" actId="20577"/>
          <ac:spMkLst>
            <pc:docMk/>
            <pc:sldMk cId="451952817" sldId="378"/>
            <ac:spMk id="7" creationId="{B048EBD2-2BD4-3023-585A-349A6F79DB73}"/>
          </ac:spMkLst>
        </pc:spChg>
      </pc:sldChg>
    </pc:docChg>
  </pc:docChgLst>
  <pc:docChgLst>
    <pc:chgData name="David Forcier" userId="f593231f8a2f9321" providerId="LiveId" clId="{6EF06D86-3512-4E05-AB5D-63D7CCC896F0}"/>
    <pc:docChg chg="modSld">
      <pc:chgData name="David Forcier" userId="f593231f8a2f9321" providerId="LiveId" clId="{6EF06D86-3512-4E05-AB5D-63D7CCC896F0}" dt="2022-03-07T13:43:35.367" v="1" actId="20577"/>
      <pc:docMkLst>
        <pc:docMk/>
      </pc:docMkLst>
      <pc:sldChg chg="modSp mod">
        <pc:chgData name="David Forcier" userId="f593231f8a2f9321" providerId="LiveId" clId="{6EF06D86-3512-4E05-AB5D-63D7CCC896F0}" dt="2022-03-07T13:43:35.367" v="1" actId="20577"/>
        <pc:sldMkLst>
          <pc:docMk/>
          <pc:sldMk cId="1711605079" sldId="355"/>
        </pc:sldMkLst>
        <pc:spChg chg="mod">
          <ac:chgData name="David Forcier" userId="f593231f8a2f9321" providerId="LiveId" clId="{6EF06D86-3512-4E05-AB5D-63D7CCC896F0}" dt="2022-03-07T13:43:35.367" v="1" actId="20577"/>
          <ac:spMkLst>
            <pc:docMk/>
            <pc:sldMk cId="1711605079" sldId="355"/>
            <ac:spMk id="3" creationId="{34D91015-D9A7-4B7E-8F21-9222863733AB}"/>
          </ac:spMkLst>
        </pc:spChg>
      </pc:sldChg>
    </pc:docChg>
  </pc:docChgLst>
  <pc:docChgLst>
    <pc:chgData name="David Forcier" userId="f593231f8a2f9321" providerId="LiveId" clId="{1991D11B-5BD9-48FC-B8A9-6CE930992A34}"/>
    <pc:docChg chg="undo custSel addSld delSld modSld sldOrd">
      <pc:chgData name="David Forcier" userId="f593231f8a2f9321" providerId="LiveId" clId="{1991D11B-5BD9-48FC-B8A9-6CE930992A34}" dt="2023-02-21T03:10:46.819" v="1882" actId="1076"/>
      <pc:docMkLst>
        <pc:docMk/>
      </pc:docMkLst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3361529361" sldId="302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234891329" sldId="303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2653618008" sldId="305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3768178938" sldId="306"/>
        </pc:sldMkLst>
      </pc:sldChg>
      <pc:sldChg chg="modSp mod">
        <pc:chgData name="David Forcier" userId="f593231f8a2f9321" providerId="LiveId" clId="{1991D11B-5BD9-48FC-B8A9-6CE930992A34}" dt="2023-02-19T23:51:46.394" v="443" actId="20577"/>
        <pc:sldMkLst>
          <pc:docMk/>
          <pc:sldMk cId="167991859" sldId="348"/>
        </pc:sldMkLst>
        <pc:spChg chg="mod">
          <ac:chgData name="David Forcier" userId="f593231f8a2f9321" providerId="LiveId" clId="{1991D11B-5BD9-48FC-B8A9-6CE930992A34}" dt="2023-02-19T23:51:46.394" v="443" actId="20577"/>
          <ac:spMkLst>
            <pc:docMk/>
            <pc:sldMk cId="167991859" sldId="348"/>
            <ac:spMk id="2" creationId="{43E7B7A2-A035-4954-B263-B61A17F0BF84}"/>
          </ac:spMkLst>
        </pc:spChg>
      </pc:sldChg>
      <pc:sldChg chg="modSp mod setBg">
        <pc:chgData name="David Forcier" userId="f593231f8a2f9321" providerId="LiveId" clId="{1991D11B-5BD9-48FC-B8A9-6CE930992A34}" dt="2023-02-19T23:39:11.395" v="252"/>
        <pc:sldMkLst>
          <pc:docMk/>
          <pc:sldMk cId="1997721706" sldId="351"/>
        </pc:sldMkLst>
        <pc:spChg chg="mod">
          <ac:chgData name="David Forcier" userId="f593231f8a2f9321" providerId="LiveId" clId="{1991D11B-5BD9-48FC-B8A9-6CE930992A34}" dt="2023-02-19T06:58:48.092" v="249" actId="3062"/>
          <ac:spMkLst>
            <pc:docMk/>
            <pc:sldMk cId="1997721706" sldId="351"/>
            <ac:spMk id="2" creationId="{2729DA27-B7D0-47D8-83D9-53789C676501}"/>
          </ac:spMkLst>
        </pc:spChg>
        <pc:spChg chg="mod">
          <ac:chgData name="David Forcier" userId="f593231f8a2f9321" providerId="LiveId" clId="{1991D11B-5BD9-48FC-B8A9-6CE930992A34}" dt="2023-02-19T06:58:54.219" v="250" actId="3062"/>
          <ac:spMkLst>
            <pc:docMk/>
            <pc:sldMk cId="1997721706" sldId="351"/>
            <ac:spMk id="3" creationId="{2D61375F-0871-4B60-9121-4E0A43760178}"/>
          </ac:spMkLst>
        </pc:spChg>
      </pc:sldChg>
      <pc:sldChg chg="modSp mod">
        <pc:chgData name="David Forcier" userId="f593231f8a2f9321" providerId="LiveId" clId="{1991D11B-5BD9-48FC-B8A9-6CE930992A34}" dt="2023-02-20T02:20:59.195" v="574" actId="207"/>
        <pc:sldMkLst>
          <pc:docMk/>
          <pc:sldMk cId="343593894" sldId="352"/>
        </pc:sldMkLst>
        <pc:graphicFrameChg chg="mod modGraphic">
          <ac:chgData name="David Forcier" userId="f593231f8a2f9321" providerId="LiveId" clId="{1991D11B-5BD9-48FC-B8A9-6CE930992A34}" dt="2023-02-20T02:20:59.195" v="574" actId="207"/>
          <ac:graphicFrameMkLst>
            <pc:docMk/>
            <pc:sldMk cId="343593894" sldId="352"/>
            <ac:graphicFrameMk id="4" creationId="{B8FA190D-708A-4873-98BB-210A1FA305DB}"/>
          </ac:graphicFrameMkLst>
        </pc:graphicFrameChg>
      </pc:sldChg>
      <pc:sldChg chg="modSp mod">
        <pc:chgData name="David Forcier" userId="f593231f8a2f9321" providerId="LiveId" clId="{1991D11B-5BD9-48FC-B8A9-6CE930992A34}" dt="2023-02-19T23:49:31.869" v="390" actId="20577"/>
        <pc:sldMkLst>
          <pc:docMk/>
          <pc:sldMk cId="3941899713" sldId="354"/>
        </pc:sldMkLst>
        <pc:spChg chg="mod">
          <ac:chgData name="David Forcier" userId="f593231f8a2f9321" providerId="LiveId" clId="{1991D11B-5BD9-48FC-B8A9-6CE930992A34}" dt="2023-02-19T23:49:31.869" v="390" actId="20577"/>
          <ac:spMkLst>
            <pc:docMk/>
            <pc:sldMk cId="3941899713" sldId="354"/>
            <ac:spMk id="2" creationId="{04D33B98-67AD-46ED-82D5-11184DAE8E6D}"/>
          </ac:spMkLst>
        </pc:spChg>
        <pc:spChg chg="mod">
          <ac:chgData name="David Forcier" userId="f593231f8a2f9321" providerId="LiveId" clId="{1991D11B-5BD9-48FC-B8A9-6CE930992A34}" dt="2023-02-19T23:43:56.998" v="294" actId="20577"/>
          <ac:spMkLst>
            <pc:docMk/>
            <pc:sldMk cId="3941899713" sldId="354"/>
            <ac:spMk id="3" creationId="{F4B052F4-CCB0-4006-BEEF-4A56F4F0C7C3}"/>
          </ac:spMkLst>
        </pc:spChg>
      </pc:sldChg>
      <pc:sldChg chg="setBg">
        <pc:chgData name="David Forcier" userId="f593231f8a2f9321" providerId="LiveId" clId="{1991D11B-5BD9-48FC-B8A9-6CE930992A34}" dt="2023-02-19T23:39:52.206" v="254"/>
        <pc:sldMkLst>
          <pc:docMk/>
          <pc:sldMk cId="3825502705" sldId="360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1322236153" sldId="363"/>
        </pc:sldMkLst>
      </pc:sldChg>
      <pc:sldChg chg="modSp mod ord">
        <pc:chgData name="David Forcier" userId="f593231f8a2f9321" providerId="LiveId" clId="{1991D11B-5BD9-48FC-B8A9-6CE930992A34}" dt="2023-02-19T23:41:04.276" v="258" actId="20578"/>
        <pc:sldMkLst>
          <pc:docMk/>
          <pc:sldMk cId="1562686650" sldId="364"/>
        </pc:sldMkLst>
        <pc:spChg chg="mod">
          <ac:chgData name="David Forcier" userId="f593231f8a2f9321" providerId="LiveId" clId="{1991D11B-5BD9-48FC-B8A9-6CE930992A34}" dt="2023-02-19T23:40:30.473" v="255" actId="20577"/>
          <ac:spMkLst>
            <pc:docMk/>
            <pc:sldMk cId="1562686650" sldId="364"/>
            <ac:spMk id="2" creationId="{5D77817C-FD9D-CB06-3F5B-9F1D54B4C16E}"/>
          </ac:spMkLst>
        </pc:spChg>
      </pc:sldChg>
      <pc:sldChg chg="del">
        <pc:chgData name="David Forcier" userId="f593231f8a2f9321" providerId="LiveId" clId="{1991D11B-5BD9-48FC-B8A9-6CE930992A34}" dt="2023-02-03T05:03:40.008" v="230" actId="47"/>
        <pc:sldMkLst>
          <pc:docMk/>
          <pc:sldMk cId="1466805368" sldId="365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878835527" sldId="374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750974447" sldId="376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3503597183" sldId="377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451952817" sldId="378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3290952030" sldId="381"/>
        </pc:sldMkLst>
      </pc:sldChg>
      <pc:sldChg chg="del">
        <pc:chgData name="David Forcier" userId="f593231f8a2f9321" providerId="LiveId" clId="{1991D11B-5BD9-48FC-B8A9-6CE930992A34}" dt="2023-02-03T05:03:59.706" v="232" actId="47"/>
        <pc:sldMkLst>
          <pc:docMk/>
          <pc:sldMk cId="3004626878" sldId="382"/>
        </pc:sldMkLst>
      </pc:sldChg>
      <pc:sldChg chg="del">
        <pc:chgData name="David Forcier" userId="f593231f8a2f9321" providerId="LiveId" clId="{1991D11B-5BD9-48FC-B8A9-6CE930992A34}" dt="2023-02-03T05:03:40.008" v="230" actId="47"/>
        <pc:sldMkLst>
          <pc:docMk/>
          <pc:sldMk cId="2367491448" sldId="383"/>
        </pc:sldMkLst>
      </pc:sldChg>
      <pc:sldChg chg="del">
        <pc:chgData name="David Forcier" userId="f593231f8a2f9321" providerId="LiveId" clId="{1991D11B-5BD9-48FC-B8A9-6CE930992A34}" dt="2023-02-03T05:03:59.706" v="232" actId="47"/>
        <pc:sldMkLst>
          <pc:docMk/>
          <pc:sldMk cId="991632619" sldId="384"/>
        </pc:sldMkLst>
      </pc:sldChg>
      <pc:sldChg chg="del">
        <pc:chgData name="David Forcier" userId="f593231f8a2f9321" providerId="LiveId" clId="{1991D11B-5BD9-48FC-B8A9-6CE930992A34}" dt="2023-02-03T05:03:40.008" v="230" actId="47"/>
        <pc:sldMkLst>
          <pc:docMk/>
          <pc:sldMk cId="2002666677" sldId="385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545407888" sldId="386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3484350448" sldId="387"/>
        </pc:sldMkLst>
      </pc:sldChg>
      <pc:sldChg chg="addSp delSp modSp mod">
        <pc:chgData name="David Forcier" userId="f593231f8a2f9321" providerId="LiveId" clId="{1991D11B-5BD9-48FC-B8A9-6CE930992A34}" dt="2023-02-19T23:48:57.581" v="367" actId="408"/>
        <pc:sldMkLst>
          <pc:docMk/>
          <pc:sldMk cId="1363459056" sldId="388"/>
        </pc:sldMkLst>
        <pc:spChg chg="mod">
          <ac:chgData name="David Forcier" userId="f593231f8a2f9321" providerId="LiveId" clId="{1991D11B-5BD9-48FC-B8A9-6CE930992A34}" dt="2023-02-19T23:44:02.380" v="297" actId="313"/>
          <ac:spMkLst>
            <pc:docMk/>
            <pc:sldMk cId="1363459056" sldId="388"/>
            <ac:spMk id="3" creationId="{106DDC79-A39A-E72E-8E47-62159DA8306A}"/>
          </ac:spMkLst>
        </pc:spChg>
        <pc:spChg chg="add mod topLvl">
          <ac:chgData name="David Forcier" userId="f593231f8a2f9321" providerId="LiveId" clId="{1991D11B-5BD9-48FC-B8A9-6CE930992A34}" dt="2023-02-19T23:48:45.339" v="365" actId="164"/>
          <ac:spMkLst>
            <pc:docMk/>
            <pc:sldMk cId="1363459056" sldId="388"/>
            <ac:spMk id="4" creationId="{6FD58C19-ECC5-3C35-EC7C-4C884FF895DD}"/>
          </ac:spMkLst>
        </pc:spChg>
        <pc:spChg chg="add mod topLvl">
          <ac:chgData name="David Forcier" userId="f593231f8a2f9321" providerId="LiveId" clId="{1991D11B-5BD9-48FC-B8A9-6CE930992A34}" dt="2023-02-19T23:48:45.339" v="365" actId="164"/>
          <ac:spMkLst>
            <pc:docMk/>
            <pc:sldMk cId="1363459056" sldId="388"/>
            <ac:spMk id="5" creationId="{28C5E0C4-3243-7ED5-FB14-1BD880AFC8A4}"/>
          </ac:spMkLst>
        </pc:spChg>
        <pc:spChg chg="mod topLvl">
          <ac:chgData name="David Forcier" userId="f593231f8a2f9321" providerId="LiveId" clId="{1991D11B-5BD9-48FC-B8A9-6CE930992A34}" dt="2023-02-19T23:48:45.339" v="365" actId="164"/>
          <ac:spMkLst>
            <pc:docMk/>
            <pc:sldMk cId="1363459056" sldId="388"/>
            <ac:spMk id="7" creationId="{270D13DD-1030-A30D-45B2-B622731C8796}"/>
          </ac:spMkLst>
        </pc:spChg>
        <pc:spChg chg="mod">
          <ac:chgData name="David Forcier" userId="f593231f8a2f9321" providerId="LiveId" clId="{1991D11B-5BD9-48FC-B8A9-6CE930992A34}" dt="2023-02-19T23:47:38.192" v="349" actId="14100"/>
          <ac:spMkLst>
            <pc:docMk/>
            <pc:sldMk cId="1363459056" sldId="388"/>
            <ac:spMk id="8" creationId="{5E3BEBE5-0834-3742-A1D2-F2DD3F8DEA2E}"/>
          </ac:spMkLst>
        </pc:spChg>
        <pc:spChg chg="mod">
          <ac:chgData name="David Forcier" userId="f593231f8a2f9321" providerId="LiveId" clId="{1991D11B-5BD9-48FC-B8A9-6CE930992A34}" dt="2023-02-19T23:47:41.427" v="350" actId="14100"/>
          <ac:spMkLst>
            <pc:docMk/>
            <pc:sldMk cId="1363459056" sldId="388"/>
            <ac:spMk id="9" creationId="{1EC6EAF7-7EEC-C184-5EFF-D5A5E6B12B87}"/>
          </ac:spMkLst>
        </pc:spChg>
        <pc:spChg chg="mod">
          <ac:chgData name="David Forcier" userId="f593231f8a2f9321" providerId="LiveId" clId="{1991D11B-5BD9-48FC-B8A9-6CE930992A34}" dt="2023-02-19T23:47:44.612" v="351" actId="14100"/>
          <ac:spMkLst>
            <pc:docMk/>
            <pc:sldMk cId="1363459056" sldId="388"/>
            <ac:spMk id="10" creationId="{06210F36-FD5E-255E-DA23-AA0EB2148890}"/>
          </ac:spMkLst>
        </pc:spChg>
        <pc:spChg chg="mod">
          <ac:chgData name="David Forcier" userId="f593231f8a2f9321" providerId="LiveId" clId="{1991D11B-5BD9-48FC-B8A9-6CE930992A34}" dt="2023-02-19T23:47:48.497" v="352" actId="14100"/>
          <ac:spMkLst>
            <pc:docMk/>
            <pc:sldMk cId="1363459056" sldId="388"/>
            <ac:spMk id="11" creationId="{2FE5A014-122F-FC67-6BD8-4E6EE8E7A19F}"/>
          </ac:spMkLst>
        </pc:spChg>
        <pc:spChg chg="mod">
          <ac:chgData name="David Forcier" userId="f593231f8a2f9321" providerId="LiveId" clId="{1991D11B-5BD9-48FC-B8A9-6CE930992A34}" dt="2023-02-19T23:48:13.283" v="359" actId="14100"/>
          <ac:spMkLst>
            <pc:docMk/>
            <pc:sldMk cId="1363459056" sldId="388"/>
            <ac:spMk id="14" creationId="{33924C93-1967-8343-56DE-5589822F2F7B}"/>
          </ac:spMkLst>
        </pc:spChg>
        <pc:spChg chg="mod">
          <ac:chgData name="David Forcier" userId="f593231f8a2f9321" providerId="LiveId" clId="{1991D11B-5BD9-48FC-B8A9-6CE930992A34}" dt="2023-02-19T23:48:09.848" v="358" actId="14100"/>
          <ac:spMkLst>
            <pc:docMk/>
            <pc:sldMk cId="1363459056" sldId="388"/>
            <ac:spMk id="15" creationId="{35B9E693-9406-2C09-A00D-2FA25DBFE272}"/>
          </ac:spMkLst>
        </pc:spChg>
        <pc:spChg chg="mod">
          <ac:chgData name="David Forcier" userId="f593231f8a2f9321" providerId="LiveId" clId="{1991D11B-5BD9-48FC-B8A9-6CE930992A34}" dt="2023-02-19T23:48:06.653" v="357" actId="14100"/>
          <ac:spMkLst>
            <pc:docMk/>
            <pc:sldMk cId="1363459056" sldId="388"/>
            <ac:spMk id="16" creationId="{24277E10-197D-D3A4-EE0A-3B3B47921632}"/>
          </ac:spMkLst>
        </pc:spChg>
        <pc:spChg chg="mod">
          <ac:chgData name="David Forcier" userId="f593231f8a2f9321" providerId="LiveId" clId="{1991D11B-5BD9-48FC-B8A9-6CE930992A34}" dt="2023-02-19T23:48:03.327" v="356" actId="14100"/>
          <ac:spMkLst>
            <pc:docMk/>
            <pc:sldMk cId="1363459056" sldId="388"/>
            <ac:spMk id="17" creationId="{1E917BD2-73DF-CCBA-C4CA-837F7072EC92}"/>
          </ac:spMkLst>
        </pc:spChg>
        <pc:spChg chg="mod topLvl">
          <ac:chgData name="David Forcier" userId="f593231f8a2f9321" providerId="LiveId" clId="{1991D11B-5BD9-48FC-B8A9-6CE930992A34}" dt="2023-02-19T23:48:52.680" v="366" actId="12789"/>
          <ac:spMkLst>
            <pc:docMk/>
            <pc:sldMk cId="1363459056" sldId="388"/>
            <ac:spMk id="28" creationId="{D14D9CCB-0819-E533-6D64-894097EB6A32}"/>
          </ac:spMkLst>
        </pc:spChg>
        <pc:grpChg chg="mod topLvl">
          <ac:chgData name="David Forcier" userId="f593231f8a2f9321" providerId="LiveId" clId="{1991D11B-5BD9-48FC-B8A9-6CE930992A34}" dt="2023-02-19T23:48:57.581" v="367" actId="408"/>
          <ac:grpSpMkLst>
            <pc:docMk/>
            <pc:sldMk cId="1363459056" sldId="388"/>
            <ac:grpSpMk id="12" creationId="{D9682D0D-C255-70CF-0FA7-66D06D64D85A}"/>
          </ac:grpSpMkLst>
        </pc:grpChg>
        <pc:grpChg chg="mod topLvl">
          <ac:chgData name="David Forcier" userId="f593231f8a2f9321" providerId="LiveId" clId="{1991D11B-5BD9-48FC-B8A9-6CE930992A34}" dt="2023-02-19T23:48:57.581" v="367" actId="408"/>
          <ac:grpSpMkLst>
            <pc:docMk/>
            <pc:sldMk cId="1363459056" sldId="388"/>
            <ac:grpSpMk id="13" creationId="{038A09F0-811B-BD47-A15F-C6C3335FFF66}"/>
          </ac:grpSpMkLst>
        </pc:grpChg>
        <pc:grpChg chg="add del mod">
          <ac:chgData name="David Forcier" userId="f593231f8a2f9321" providerId="LiveId" clId="{1991D11B-5BD9-48FC-B8A9-6CE930992A34}" dt="2023-02-19T23:48:30.048" v="362" actId="165"/>
          <ac:grpSpMkLst>
            <pc:docMk/>
            <pc:sldMk cId="1363459056" sldId="388"/>
            <ac:grpSpMk id="21" creationId="{64567FC2-D134-0274-C9B3-D6E73EC50797}"/>
          </ac:grpSpMkLst>
        </pc:grpChg>
        <pc:grpChg chg="add mod">
          <ac:chgData name="David Forcier" userId="f593231f8a2f9321" providerId="LiveId" clId="{1991D11B-5BD9-48FC-B8A9-6CE930992A34}" dt="2023-02-19T23:48:52.680" v="366" actId="12789"/>
          <ac:grpSpMkLst>
            <pc:docMk/>
            <pc:sldMk cId="1363459056" sldId="388"/>
            <ac:grpSpMk id="77" creationId="{66889822-7908-E086-4E68-C21911F9C5DB}"/>
          </ac:grpSpMkLst>
        </pc:grpChg>
        <pc:grpChg chg="del mod">
          <ac:chgData name="David Forcier" userId="f593231f8a2f9321" providerId="LiveId" clId="{1991D11B-5BD9-48FC-B8A9-6CE930992A34}" dt="2023-02-19T23:44:44.171" v="304" actId="165"/>
          <ac:grpSpMkLst>
            <pc:docMk/>
            <pc:sldMk cId="1363459056" sldId="388"/>
            <ac:grpSpMk id="110" creationId="{D3BDFB7C-5268-9640-711F-C4C78075CF14}"/>
          </ac:grpSpMkLst>
        </pc:grpChg>
        <pc:cxnChg chg="add mod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22" creationId="{DB747680-CDD0-6A3B-B261-4BECB686A555}"/>
          </ac:cxnSpMkLst>
        </pc:cxnChg>
        <pc:cxnChg chg="add mod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25" creationId="{9CB60BE9-562E-F729-93A8-AB8C924136F2}"/>
          </ac:cxnSpMkLst>
        </pc:cxnChg>
        <pc:cxnChg chg="add mod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29" creationId="{A433E4D2-2D30-C61D-F89B-3C816BF1B27D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30" creationId="{709D314A-0E86-BC66-10D1-D22D0426D207}"/>
          </ac:cxnSpMkLst>
        </pc:cxnChg>
        <pc:cxnChg chg="add mod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33" creationId="{15610C17-77A3-D203-49AD-4187B277F82B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34" creationId="{301B0893-1553-CB05-0B59-C8B69FD7868A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35" creationId="{CC39527B-E6F4-1DEE-1B22-606138099E8C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36" creationId="{3EB448CF-A1EE-8C1A-0A03-F4AA13135EF9}"/>
          </ac:cxnSpMkLst>
        </pc:cxnChg>
        <pc:cxnChg chg="add mod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39" creationId="{D3E6B030-6E45-8193-0356-AB15C95BCF91}"/>
          </ac:cxnSpMkLst>
        </pc:cxnChg>
        <pc:cxnChg chg="add mod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42" creationId="{CB46C561-96B3-DB19-8826-99BADB79BDD3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45" creationId="{258B2DFF-8293-611D-B43B-77DADA4A3EAC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46" creationId="{8D914F38-44C9-60DE-00AF-6A612D237DC4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47" creationId="{EE87CDD1-D7FC-1370-BFE9-12BC19C19054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48" creationId="{14FC5169-63F1-B242-549B-CBCF5597397D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49" creationId="{01E428B8-EA7D-202A-2FFA-44C1DD4F536D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50" creationId="{065F41CA-B56F-C64C-5022-3BF9B0975373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51" creationId="{C90AF37F-95B6-85A1-C40B-7177BA7D257D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52" creationId="{6234B277-8ADB-8040-6105-6A76A1E39170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53" creationId="{4B8F6C9C-8B5B-6AC7-47FB-1F2BAB5C2793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54" creationId="{C3C87C3E-7B87-4E92-6ABA-5FAB4B7E601C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55" creationId="{CAC12AC8-9D0E-BA5C-1E8D-BA7C6197C5BA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56" creationId="{1572530F-4CB7-9BDC-5094-E7F7048F2119}"/>
          </ac:cxnSpMkLst>
        </pc:cxnChg>
        <pc:cxnChg chg="add mod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57" creationId="{65E6410C-7BF3-20FB-BC42-B734F3AC5323}"/>
          </ac:cxnSpMkLst>
        </pc:cxnChg>
        <pc:cxnChg chg="add mod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60" creationId="{BF079AE3-B024-1333-25E3-7B0800C48199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73" creationId="{6E1583AD-D631-3CD1-26C2-E81F98937EC4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76" creationId="{863678C7-640D-5072-5D1B-071DB8A4ED5C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79" creationId="{B413914D-9627-E742-AC2D-51F112EF7E94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82" creationId="{D9C6C61C-8908-F312-1D89-EE0216FDAA4C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85" creationId="{9536C3D4-0349-3D57-F499-CE3018AD696A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88" creationId="{4503A0A1-7E91-4845-56CD-86752C7B87F3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91" creationId="{735526EE-0442-92B5-192E-F32F78A785B7}"/>
          </ac:cxnSpMkLst>
        </pc:cxnChg>
        <pc:cxnChg chg="mod topLvl">
          <ac:chgData name="David Forcier" userId="f593231f8a2f9321" providerId="LiveId" clId="{1991D11B-5BD9-48FC-B8A9-6CE930992A34}" dt="2023-02-19T23:48:57.581" v="367" actId="408"/>
          <ac:cxnSpMkLst>
            <pc:docMk/>
            <pc:sldMk cId="1363459056" sldId="388"/>
            <ac:cxnSpMk id="94" creationId="{E7B24FD7-55F7-0DCB-06C5-37EB7FB01F22}"/>
          </ac:cxnSpMkLst>
        </pc:cxnChg>
      </pc:sldChg>
      <pc:sldChg chg="del">
        <pc:chgData name="David Forcier" userId="f593231f8a2f9321" providerId="LiveId" clId="{1991D11B-5BD9-48FC-B8A9-6CE930992A34}" dt="2023-02-03T05:04:20.354" v="235" actId="47"/>
        <pc:sldMkLst>
          <pc:docMk/>
          <pc:sldMk cId="4136752818" sldId="391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1047312176" sldId="401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789911697" sldId="402"/>
        </pc:sldMkLst>
      </pc:sldChg>
      <pc:sldChg chg="modSp mod">
        <pc:chgData name="David Forcier" userId="f593231f8a2f9321" providerId="LiveId" clId="{1991D11B-5BD9-48FC-B8A9-6CE930992A34}" dt="2023-02-19T23:52:04.566" v="473" actId="6549"/>
        <pc:sldMkLst>
          <pc:docMk/>
          <pc:sldMk cId="1631954102" sldId="403"/>
        </pc:sldMkLst>
        <pc:spChg chg="mod">
          <ac:chgData name="David Forcier" userId="f593231f8a2f9321" providerId="LiveId" clId="{1991D11B-5BD9-48FC-B8A9-6CE930992A34}" dt="2023-02-19T23:52:04.566" v="473" actId="6549"/>
          <ac:spMkLst>
            <pc:docMk/>
            <pc:sldMk cId="1631954102" sldId="403"/>
            <ac:spMk id="2" creationId="{016EB20B-CFF0-AC3C-7C29-706DA2C50E69}"/>
          </ac:spMkLst>
        </pc:spChg>
        <pc:spChg chg="mod">
          <ac:chgData name="David Forcier" userId="f593231f8a2f9321" providerId="LiveId" clId="{1991D11B-5BD9-48FC-B8A9-6CE930992A34}" dt="2023-02-19T23:52:00.535" v="472" actId="20577"/>
          <ac:spMkLst>
            <pc:docMk/>
            <pc:sldMk cId="1631954102" sldId="403"/>
            <ac:spMk id="3" creationId="{634E36D9-69BC-70D4-30BF-D720753D179E}"/>
          </ac:spMkLst>
        </pc:spChg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382142622" sldId="404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2678245408" sldId="405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428352879" sldId="406"/>
        </pc:sldMkLst>
      </pc:sldChg>
      <pc:sldChg chg="del">
        <pc:chgData name="David Forcier" userId="f593231f8a2f9321" providerId="LiveId" clId="{1991D11B-5BD9-48FC-B8A9-6CE930992A34}" dt="2023-02-03T05:03:40.008" v="230" actId="47"/>
        <pc:sldMkLst>
          <pc:docMk/>
          <pc:sldMk cId="4192985685" sldId="407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1233282876" sldId="408"/>
        </pc:sldMkLst>
      </pc:sldChg>
      <pc:sldChg chg="del">
        <pc:chgData name="David Forcier" userId="f593231f8a2f9321" providerId="LiveId" clId="{1991D11B-5BD9-48FC-B8A9-6CE930992A34}" dt="2023-02-03T05:04:39.153" v="237" actId="47"/>
        <pc:sldMkLst>
          <pc:docMk/>
          <pc:sldMk cId="3210914096" sldId="409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2195956040" sldId="410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2186532695" sldId="411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3504433814" sldId="413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3130124316" sldId="414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2889689283" sldId="415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4129981202" sldId="416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3253098313" sldId="417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2756140898" sldId="418"/>
        </pc:sldMkLst>
      </pc:sldChg>
      <pc:sldChg chg="del">
        <pc:chgData name="David Forcier" userId="f593231f8a2f9321" providerId="LiveId" clId="{1991D11B-5BD9-48FC-B8A9-6CE930992A34}" dt="2023-02-03T05:04:04.591" v="233" actId="47"/>
        <pc:sldMkLst>
          <pc:docMk/>
          <pc:sldMk cId="4267606569" sldId="420"/>
        </pc:sldMkLst>
      </pc:sldChg>
      <pc:sldChg chg="del">
        <pc:chgData name="David Forcier" userId="f593231f8a2f9321" providerId="LiveId" clId="{1991D11B-5BD9-48FC-B8A9-6CE930992A34}" dt="2023-02-03T05:04:04.591" v="233" actId="47"/>
        <pc:sldMkLst>
          <pc:docMk/>
          <pc:sldMk cId="4034653184" sldId="421"/>
        </pc:sldMkLst>
      </pc:sldChg>
      <pc:sldChg chg="del">
        <pc:chgData name="David Forcier" userId="f593231f8a2f9321" providerId="LiveId" clId="{1991D11B-5BD9-48FC-B8A9-6CE930992A34}" dt="2023-02-03T05:04:59.430" v="239" actId="47"/>
        <pc:sldMkLst>
          <pc:docMk/>
          <pc:sldMk cId="400586826" sldId="422"/>
        </pc:sldMkLst>
      </pc:sldChg>
      <pc:sldChg chg="del">
        <pc:chgData name="David Forcier" userId="f593231f8a2f9321" providerId="LiveId" clId="{1991D11B-5BD9-48FC-B8A9-6CE930992A34}" dt="2023-02-03T05:05:07.023" v="240" actId="47"/>
        <pc:sldMkLst>
          <pc:docMk/>
          <pc:sldMk cId="4130434676" sldId="425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3296350992" sldId="426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2755943339" sldId="427"/>
        </pc:sldMkLst>
      </pc:sldChg>
      <pc:sldChg chg="del">
        <pc:chgData name="David Forcier" userId="f593231f8a2f9321" providerId="LiveId" clId="{1991D11B-5BD9-48FC-B8A9-6CE930992A34}" dt="2023-02-03T05:04:09.874" v="234" actId="47"/>
        <pc:sldMkLst>
          <pc:docMk/>
          <pc:sldMk cId="330063265" sldId="428"/>
        </pc:sldMkLst>
      </pc:sldChg>
      <pc:sldChg chg="del">
        <pc:chgData name="David Forcier" userId="f593231f8a2f9321" providerId="LiveId" clId="{1991D11B-5BD9-48FC-B8A9-6CE930992A34}" dt="2023-02-03T05:04:35.979" v="236" actId="47"/>
        <pc:sldMkLst>
          <pc:docMk/>
          <pc:sldMk cId="153850036" sldId="429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1404156742" sldId="430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2486777277" sldId="431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3889656364" sldId="432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4094575257" sldId="433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325412530" sldId="434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3045862449" sldId="435"/>
        </pc:sldMkLst>
      </pc:sldChg>
      <pc:sldChg chg="del">
        <pc:chgData name="David Forcier" userId="f593231f8a2f9321" providerId="LiveId" clId="{1991D11B-5BD9-48FC-B8A9-6CE930992A34}" dt="2023-02-03T05:04:50.989" v="238" actId="47"/>
        <pc:sldMkLst>
          <pc:docMk/>
          <pc:sldMk cId="1181783249" sldId="436"/>
        </pc:sldMkLst>
      </pc:sldChg>
      <pc:sldChg chg="del">
        <pc:chgData name="David Forcier" userId="f593231f8a2f9321" providerId="LiveId" clId="{1991D11B-5BD9-48FC-B8A9-6CE930992A34}" dt="2023-02-03T05:04:09.874" v="234" actId="47"/>
        <pc:sldMkLst>
          <pc:docMk/>
          <pc:sldMk cId="2474721613" sldId="437"/>
        </pc:sldMkLst>
      </pc:sldChg>
      <pc:sldChg chg="del">
        <pc:chgData name="David Forcier" userId="f593231f8a2f9321" providerId="LiveId" clId="{1991D11B-5BD9-48FC-B8A9-6CE930992A34}" dt="2023-02-03T05:04:20.354" v="235" actId="47"/>
        <pc:sldMkLst>
          <pc:docMk/>
          <pc:sldMk cId="1890648560" sldId="438"/>
        </pc:sldMkLst>
      </pc:sldChg>
      <pc:sldChg chg="del">
        <pc:chgData name="David Forcier" userId="f593231f8a2f9321" providerId="LiveId" clId="{1991D11B-5BD9-48FC-B8A9-6CE930992A34}" dt="2023-02-03T05:04:20.354" v="235" actId="47"/>
        <pc:sldMkLst>
          <pc:docMk/>
          <pc:sldMk cId="2213388878" sldId="439"/>
        </pc:sldMkLst>
      </pc:sldChg>
      <pc:sldChg chg="del">
        <pc:chgData name="David Forcier" userId="f593231f8a2f9321" providerId="LiveId" clId="{1991D11B-5BD9-48FC-B8A9-6CE930992A34}" dt="2023-02-03T05:04:20.354" v="235" actId="47"/>
        <pc:sldMkLst>
          <pc:docMk/>
          <pc:sldMk cId="2515074079" sldId="440"/>
        </pc:sldMkLst>
      </pc:sldChg>
      <pc:sldChg chg="del">
        <pc:chgData name="David Forcier" userId="f593231f8a2f9321" providerId="LiveId" clId="{1991D11B-5BD9-48FC-B8A9-6CE930992A34}" dt="2023-02-03T05:04:20.354" v="235" actId="47"/>
        <pc:sldMkLst>
          <pc:docMk/>
          <pc:sldMk cId="618909526" sldId="441"/>
        </pc:sldMkLst>
      </pc:sldChg>
      <pc:sldChg chg="del">
        <pc:chgData name="David Forcier" userId="f593231f8a2f9321" providerId="LiveId" clId="{1991D11B-5BD9-48FC-B8A9-6CE930992A34}" dt="2023-02-03T05:04:20.354" v="235" actId="47"/>
        <pc:sldMkLst>
          <pc:docMk/>
          <pc:sldMk cId="2937407313" sldId="443"/>
        </pc:sldMkLst>
      </pc:sldChg>
      <pc:sldChg chg="del">
        <pc:chgData name="David Forcier" userId="f593231f8a2f9321" providerId="LiveId" clId="{1991D11B-5BD9-48FC-B8A9-6CE930992A34}" dt="2023-02-03T05:04:20.354" v="235" actId="47"/>
        <pc:sldMkLst>
          <pc:docMk/>
          <pc:sldMk cId="3241946016" sldId="444"/>
        </pc:sldMkLst>
      </pc:sldChg>
      <pc:sldChg chg="del">
        <pc:chgData name="David Forcier" userId="f593231f8a2f9321" providerId="LiveId" clId="{1991D11B-5BD9-48FC-B8A9-6CE930992A34}" dt="2023-02-03T05:04:20.354" v="235" actId="47"/>
        <pc:sldMkLst>
          <pc:docMk/>
          <pc:sldMk cId="3050865815" sldId="445"/>
        </pc:sldMkLst>
      </pc:sldChg>
      <pc:sldChg chg="del">
        <pc:chgData name="David Forcier" userId="f593231f8a2f9321" providerId="LiveId" clId="{1991D11B-5BD9-48FC-B8A9-6CE930992A34}" dt="2023-02-03T05:04:59.430" v="239" actId="47"/>
        <pc:sldMkLst>
          <pc:docMk/>
          <pc:sldMk cId="2903762927" sldId="446"/>
        </pc:sldMkLst>
      </pc:sldChg>
      <pc:sldChg chg="addSp modSp">
        <pc:chgData name="David Forcier" userId="f593231f8a2f9321" providerId="LiveId" clId="{1991D11B-5BD9-48FC-B8A9-6CE930992A34}" dt="2023-02-19T23:41:12.874" v="259"/>
        <pc:sldMkLst>
          <pc:docMk/>
          <pc:sldMk cId="2042452019" sldId="448"/>
        </pc:sldMkLst>
        <pc:spChg chg="add mod">
          <ac:chgData name="David Forcier" userId="f593231f8a2f9321" providerId="LiveId" clId="{1991D11B-5BD9-48FC-B8A9-6CE930992A34}" dt="2023-02-19T23:41:12.874" v="259"/>
          <ac:spMkLst>
            <pc:docMk/>
            <pc:sldMk cId="2042452019" sldId="448"/>
            <ac:spMk id="4" creationId="{43B1BB08-C1BE-08D6-F666-74111F72B012}"/>
          </ac:spMkLst>
        </pc:spChg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3609814949" sldId="448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2907107200" sldId="449"/>
        </pc:sldMkLst>
      </pc:sldChg>
      <pc:sldChg chg="del">
        <pc:chgData name="David Forcier" userId="f593231f8a2f9321" providerId="LiveId" clId="{1991D11B-5BD9-48FC-B8A9-6CE930992A34}" dt="2023-02-03T05:03:52.426" v="231" actId="47"/>
        <pc:sldMkLst>
          <pc:docMk/>
          <pc:sldMk cId="2543950575" sldId="450"/>
        </pc:sldMkLst>
      </pc:sldChg>
      <pc:sldChg chg="addSp delSp modSp mod">
        <pc:chgData name="David Forcier" userId="f593231f8a2f9321" providerId="LiveId" clId="{1991D11B-5BD9-48FC-B8A9-6CE930992A34}" dt="2023-02-21T02:08:21.888" v="1677" actId="20577"/>
        <pc:sldMkLst>
          <pc:docMk/>
          <pc:sldMk cId="3288317640" sldId="452"/>
        </pc:sldMkLst>
        <pc:spChg chg="del">
          <ac:chgData name="David Forcier" userId="f593231f8a2f9321" providerId="LiveId" clId="{1991D11B-5BD9-48FC-B8A9-6CE930992A34}" dt="2023-02-21T01:59:52.004" v="1364" actId="478"/>
          <ac:spMkLst>
            <pc:docMk/>
            <pc:sldMk cId="3288317640" sldId="452"/>
            <ac:spMk id="2" creationId="{14AB5283-474A-4B48-417B-EDDD74188BEA}"/>
          </ac:spMkLst>
        </pc:spChg>
        <pc:spChg chg="add mod">
          <ac:chgData name="David Forcier" userId="f593231f8a2f9321" providerId="LiveId" clId="{1991D11B-5BD9-48FC-B8A9-6CE930992A34}" dt="2023-02-21T02:04:14.023" v="1443" actId="207"/>
          <ac:spMkLst>
            <pc:docMk/>
            <pc:sldMk cId="3288317640" sldId="452"/>
            <ac:spMk id="4" creationId="{E54C4303-F38D-3DEF-09E8-B77E01E65BF8}"/>
          </ac:spMkLst>
        </pc:spChg>
        <pc:spChg chg="add mod">
          <ac:chgData name="David Forcier" userId="f593231f8a2f9321" providerId="LiveId" clId="{1991D11B-5BD9-48FC-B8A9-6CE930992A34}" dt="2023-02-21T02:04:14.023" v="1443" actId="207"/>
          <ac:spMkLst>
            <pc:docMk/>
            <pc:sldMk cId="3288317640" sldId="452"/>
            <ac:spMk id="5" creationId="{5EF9A284-FE2E-F3BB-A72F-B1F067338846}"/>
          </ac:spMkLst>
        </pc:spChg>
        <pc:spChg chg="mod topLvl">
          <ac:chgData name="David Forcier" userId="f593231f8a2f9321" providerId="LiveId" clId="{1991D11B-5BD9-48FC-B8A9-6CE930992A34}" dt="2023-02-21T02:00:33.768" v="1373" actId="164"/>
          <ac:spMkLst>
            <pc:docMk/>
            <pc:sldMk cId="3288317640" sldId="452"/>
            <ac:spMk id="8" creationId="{08378230-8ADA-5D8E-B105-5824BB05B3FF}"/>
          </ac:spMkLst>
        </pc:spChg>
        <pc:spChg chg="mod topLvl">
          <ac:chgData name="David Forcier" userId="f593231f8a2f9321" providerId="LiveId" clId="{1991D11B-5BD9-48FC-B8A9-6CE930992A34}" dt="2023-02-21T02:00:33.768" v="1373" actId="164"/>
          <ac:spMkLst>
            <pc:docMk/>
            <pc:sldMk cId="3288317640" sldId="452"/>
            <ac:spMk id="9" creationId="{3C077866-475B-EABE-E239-FA553641805A}"/>
          </ac:spMkLst>
        </pc:spChg>
        <pc:spChg chg="add mod">
          <ac:chgData name="David Forcier" userId="f593231f8a2f9321" providerId="LiveId" clId="{1991D11B-5BD9-48FC-B8A9-6CE930992A34}" dt="2023-02-21T02:00:33.768" v="1373" actId="164"/>
          <ac:spMkLst>
            <pc:docMk/>
            <pc:sldMk cId="3288317640" sldId="452"/>
            <ac:spMk id="10" creationId="{16068771-9D39-85C5-9738-4C03AB683754}"/>
          </ac:spMkLst>
        </pc:spChg>
        <pc:spChg chg="mod">
          <ac:chgData name="David Forcier" userId="f593231f8a2f9321" providerId="LiveId" clId="{1991D11B-5BD9-48FC-B8A9-6CE930992A34}" dt="2023-02-21T02:00:43.336" v="1375" actId="571"/>
          <ac:spMkLst>
            <pc:docMk/>
            <pc:sldMk cId="3288317640" sldId="452"/>
            <ac:spMk id="13" creationId="{83B638CA-46B0-E07E-B938-4E0D5C0F10A7}"/>
          </ac:spMkLst>
        </pc:spChg>
        <pc:spChg chg="mod">
          <ac:chgData name="David Forcier" userId="f593231f8a2f9321" providerId="LiveId" clId="{1991D11B-5BD9-48FC-B8A9-6CE930992A34}" dt="2023-02-21T02:00:43.336" v="1375" actId="571"/>
          <ac:spMkLst>
            <pc:docMk/>
            <pc:sldMk cId="3288317640" sldId="452"/>
            <ac:spMk id="14" creationId="{42D7C92A-47FF-13E7-9C79-F084F98C6D44}"/>
          </ac:spMkLst>
        </pc:spChg>
        <pc:spChg chg="mod">
          <ac:chgData name="David Forcier" userId="f593231f8a2f9321" providerId="LiveId" clId="{1991D11B-5BD9-48FC-B8A9-6CE930992A34}" dt="2023-02-21T02:00:43.336" v="1375" actId="571"/>
          <ac:spMkLst>
            <pc:docMk/>
            <pc:sldMk cId="3288317640" sldId="452"/>
            <ac:spMk id="15" creationId="{9DFAD0C6-45CD-F040-22CB-2F7C04650EBD}"/>
          </ac:spMkLst>
        </pc:spChg>
        <pc:spChg chg="del mod topLvl">
          <ac:chgData name="David Forcier" userId="f593231f8a2f9321" providerId="LiveId" clId="{1991D11B-5BD9-48FC-B8A9-6CE930992A34}" dt="2023-02-21T02:00:50.202" v="1378" actId="478"/>
          <ac:spMkLst>
            <pc:docMk/>
            <pc:sldMk cId="3288317640" sldId="452"/>
            <ac:spMk id="17" creationId="{C819168D-3A1A-B661-DE5B-18F11A3129A6}"/>
          </ac:spMkLst>
        </pc:spChg>
        <pc:spChg chg="mod topLvl">
          <ac:chgData name="David Forcier" userId="f593231f8a2f9321" providerId="LiveId" clId="{1991D11B-5BD9-48FC-B8A9-6CE930992A34}" dt="2023-02-21T02:06:57.838" v="1643" actId="1076"/>
          <ac:spMkLst>
            <pc:docMk/>
            <pc:sldMk cId="3288317640" sldId="452"/>
            <ac:spMk id="18" creationId="{165CA50E-94E1-2C90-F2DF-75A79E3F26D6}"/>
          </ac:spMkLst>
        </pc:spChg>
        <pc:spChg chg="del mod topLvl">
          <ac:chgData name="David Forcier" userId="f593231f8a2f9321" providerId="LiveId" clId="{1991D11B-5BD9-48FC-B8A9-6CE930992A34}" dt="2023-02-21T02:00:52.217" v="1379" actId="478"/>
          <ac:spMkLst>
            <pc:docMk/>
            <pc:sldMk cId="3288317640" sldId="452"/>
            <ac:spMk id="19" creationId="{832FB710-1A6F-FE39-4C15-6AF162DD29E5}"/>
          </ac:spMkLst>
        </pc:spChg>
        <pc:spChg chg="add mod">
          <ac:chgData name="David Forcier" userId="f593231f8a2f9321" providerId="LiveId" clId="{1991D11B-5BD9-48FC-B8A9-6CE930992A34}" dt="2023-02-21T02:06:53.611" v="1642" actId="1076"/>
          <ac:spMkLst>
            <pc:docMk/>
            <pc:sldMk cId="3288317640" sldId="452"/>
            <ac:spMk id="62" creationId="{156D6433-04D9-A3ED-81F6-1C0A9353D7AC}"/>
          </ac:spMkLst>
        </pc:spChg>
        <pc:spChg chg="add mod">
          <ac:chgData name="David Forcier" userId="f593231f8a2f9321" providerId="LiveId" clId="{1991D11B-5BD9-48FC-B8A9-6CE930992A34}" dt="2023-02-21T02:08:21.888" v="1677" actId="20577"/>
          <ac:spMkLst>
            <pc:docMk/>
            <pc:sldMk cId="3288317640" sldId="452"/>
            <ac:spMk id="63" creationId="{F0904398-BE6F-8443-FC0D-279DF72AD09A}"/>
          </ac:spMkLst>
        </pc:spChg>
        <pc:spChg chg="add mod">
          <ac:chgData name="David Forcier" userId="f593231f8a2f9321" providerId="LiveId" clId="{1991D11B-5BD9-48FC-B8A9-6CE930992A34}" dt="2023-02-21T02:06:53.611" v="1642" actId="1076"/>
          <ac:spMkLst>
            <pc:docMk/>
            <pc:sldMk cId="3288317640" sldId="452"/>
            <ac:spMk id="64" creationId="{E22E0B63-8EA2-D901-7AA7-12ADBA136C66}"/>
          </ac:spMkLst>
        </pc:spChg>
        <pc:spChg chg="add mod">
          <ac:chgData name="David Forcier" userId="f593231f8a2f9321" providerId="LiveId" clId="{1991D11B-5BD9-48FC-B8A9-6CE930992A34}" dt="2023-02-21T02:08:02.060" v="1673" actId="1076"/>
          <ac:spMkLst>
            <pc:docMk/>
            <pc:sldMk cId="3288317640" sldId="452"/>
            <ac:spMk id="65" creationId="{6C5206BF-4B94-D041-23CE-EF189BB1E3C9}"/>
          </ac:spMkLst>
        </pc:spChg>
        <pc:spChg chg="add mod">
          <ac:chgData name="David Forcier" userId="f593231f8a2f9321" providerId="LiveId" clId="{1991D11B-5BD9-48FC-B8A9-6CE930992A34}" dt="2023-02-21T02:08:02.060" v="1673" actId="1076"/>
          <ac:spMkLst>
            <pc:docMk/>
            <pc:sldMk cId="3288317640" sldId="452"/>
            <ac:spMk id="66" creationId="{0D225B8B-4883-FADA-A046-EECD1D17C69C}"/>
          </ac:spMkLst>
        </pc:spChg>
        <pc:spChg chg="add mod">
          <ac:chgData name="David Forcier" userId="f593231f8a2f9321" providerId="LiveId" clId="{1991D11B-5BD9-48FC-B8A9-6CE930992A34}" dt="2023-02-21T02:08:02.060" v="1673" actId="1076"/>
          <ac:spMkLst>
            <pc:docMk/>
            <pc:sldMk cId="3288317640" sldId="452"/>
            <ac:spMk id="67" creationId="{DEB51AC3-FA85-0E20-6DE1-F5941AF47F2E}"/>
          </ac:spMkLst>
        </pc:spChg>
        <pc:grpChg chg="add mod">
          <ac:chgData name="David Forcier" userId="f593231f8a2f9321" providerId="LiveId" clId="{1991D11B-5BD9-48FC-B8A9-6CE930992A34}" dt="2023-02-21T02:06:57.838" v="1643" actId="1076"/>
          <ac:grpSpMkLst>
            <pc:docMk/>
            <pc:sldMk cId="3288317640" sldId="452"/>
            <ac:grpSpMk id="6" creationId="{8A9167B6-1EA4-4C3A-6761-0A7296009892}"/>
          </ac:grpSpMkLst>
        </pc:grpChg>
        <pc:grpChg chg="add del mod">
          <ac:chgData name="David Forcier" userId="f593231f8a2f9321" providerId="LiveId" clId="{1991D11B-5BD9-48FC-B8A9-6CE930992A34}" dt="2023-02-21T02:00:24.445" v="1370" actId="165"/>
          <ac:grpSpMkLst>
            <pc:docMk/>
            <pc:sldMk cId="3288317640" sldId="452"/>
            <ac:grpSpMk id="7" creationId="{2661270B-4724-7067-9334-C2827DFDC360}"/>
          </ac:grpSpMkLst>
        </pc:grpChg>
        <pc:grpChg chg="add mod">
          <ac:chgData name="David Forcier" userId="f593231f8a2f9321" providerId="LiveId" clId="{1991D11B-5BD9-48FC-B8A9-6CE930992A34}" dt="2023-02-21T02:06:57.838" v="1643" actId="1076"/>
          <ac:grpSpMkLst>
            <pc:docMk/>
            <pc:sldMk cId="3288317640" sldId="452"/>
            <ac:grpSpMk id="11" creationId="{116E8106-29C4-4335-A914-A5E0965346BA}"/>
          </ac:grpSpMkLst>
        </pc:grpChg>
        <pc:grpChg chg="add mod">
          <ac:chgData name="David Forcier" userId="f593231f8a2f9321" providerId="LiveId" clId="{1991D11B-5BD9-48FC-B8A9-6CE930992A34}" dt="2023-02-21T02:06:57.838" v="1643" actId="1076"/>
          <ac:grpSpMkLst>
            <pc:docMk/>
            <pc:sldMk cId="3288317640" sldId="452"/>
            <ac:grpSpMk id="12" creationId="{983B2B03-FA04-3E48-3414-2AFC7CE0A147}"/>
          </ac:grpSpMkLst>
        </pc:grpChg>
        <pc:grpChg chg="add del mod">
          <ac:chgData name="David Forcier" userId="f593231f8a2f9321" providerId="LiveId" clId="{1991D11B-5BD9-48FC-B8A9-6CE930992A34}" dt="2023-02-21T02:00:46.931" v="1377" actId="165"/>
          <ac:grpSpMkLst>
            <pc:docMk/>
            <pc:sldMk cId="3288317640" sldId="452"/>
            <ac:grpSpMk id="16" creationId="{04075AD6-D8A4-3529-5263-0BE23F594CE6}"/>
          </ac:grpSpMkLst>
        </pc:grp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21" creationId="{8590F78E-2714-4F55-1F7E-6B3C77ADE15C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23" creationId="{C934ABB1-A804-EFA1-6118-E411EDB2EF87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26" creationId="{3405F052-18F0-19D9-8953-D464463CDD3E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27" creationId="{04B42D04-0CE3-EF59-463A-D0C7556BBE1D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28" creationId="{4185168F-8904-37CF-D3B7-F3F2B352487B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29" creationId="{2CC28FF6-2C1B-46A4-2F9B-8832CC988D95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30" creationId="{39D9F7DF-F33D-C195-E3C0-9E416FFA4C76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31" creationId="{4FE9BDF7-EB54-3CBE-19BC-99A44347B9CE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32" creationId="{87CC53A9-97E3-D073-C358-07C121BEDF71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33" creationId="{79C0A149-8C1F-C493-219E-004506B1C99D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34" creationId="{DCFC327A-84A7-24EA-76B3-63D74772ACE1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35" creationId="{2FBF1B7B-296A-5C27-F659-8B24441048D8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56" creationId="{04E44EAE-7BB1-9726-DDBE-AC3906F7A790}"/>
          </ac:cxnSpMkLst>
        </pc:cxnChg>
        <pc:cxnChg chg="add mod">
          <ac:chgData name="David Forcier" userId="f593231f8a2f9321" providerId="LiveId" clId="{1991D11B-5BD9-48FC-B8A9-6CE930992A34}" dt="2023-02-21T02:06:57.838" v="1643" actId="1076"/>
          <ac:cxnSpMkLst>
            <pc:docMk/>
            <pc:sldMk cId="3288317640" sldId="452"/>
            <ac:cxnSpMk id="58" creationId="{2E88ECF7-FBA8-F319-8500-F6390264A2FF}"/>
          </ac:cxnSpMkLst>
        </pc:cxnChg>
      </pc:sldChg>
      <pc:sldChg chg="modSp mod ord">
        <pc:chgData name="David Forcier" userId="f593231f8a2f9321" providerId="LiveId" clId="{1991D11B-5BD9-48FC-B8A9-6CE930992A34}" dt="2023-02-21T02:06:17.787" v="1615" actId="20577"/>
        <pc:sldMkLst>
          <pc:docMk/>
          <pc:sldMk cId="2259990253" sldId="453"/>
        </pc:sldMkLst>
        <pc:spChg chg="mod">
          <ac:chgData name="David Forcier" userId="f593231f8a2f9321" providerId="LiveId" clId="{1991D11B-5BD9-48FC-B8A9-6CE930992A34}" dt="2023-02-21T02:06:17.787" v="1615" actId="20577"/>
          <ac:spMkLst>
            <pc:docMk/>
            <pc:sldMk cId="2259990253" sldId="453"/>
            <ac:spMk id="2" creationId="{19B15AD3-81A4-3073-C577-BB17BA417379}"/>
          </ac:spMkLst>
        </pc:spChg>
      </pc:sldChg>
      <pc:sldChg chg="new del">
        <pc:chgData name="David Forcier" userId="f593231f8a2f9321" providerId="LiveId" clId="{1991D11B-5BD9-48FC-B8A9-6CE930992A34}" dt="2023-02-19T23:49:13.291" v="369" actId="680"/>
        <pc:sldMkLst>
          <pc:docMk/>
          <pc:sldMk cId="869238059" sldId="454"/>
        </pc:sldMkLst>
      </pc:sldChg>
      <pc:sldChg chg="addSp modSp new mod">
        <pc:chgData name="David Forcier" userId="f593231f8a2f9321" providerId="LiveId" clId="{1991D11B-5BD9-48FC-B8A9-6CE930992A34}" dt="2023-02-19T23:49:41.855" v="392" actId="207"/>
        <pc:sldMkLst>
          <pc:docMk/>
          <pc:sldMk cId="2404898142" sldId="454"/>
        </pc:sldMkLst>
        <pc:spChg chg="mod">
          <ac:chgData name="David Forcier" userId="f593231f8a2f9321" providerId="LiveId" clId="{1991D11B-5BD9-48FC-B8A9-6CE930992A34}" dt="2023-02-19T23:49:20.587" v="388" actId="20577"/>
          <ac:spMkLst>
            <pc:docMk/>
            <pc:sldMk cId="2404898142" sldId="454"/>
            <ac:spMk id="3" creationId="{5AC745B4-DB93-9D52-3B2F-D4A962012E44}"/>
          </ac:spMkLst>
        </pc:spChg>
        <pc:spChg chg="add mod">
          <ac:chgData name="David Forcier" userId="f593231f8a2f9321" providerId="LiveId" clId="{1991D11B-5BD9-48FC-B8A9-6CE930992A34}" dt="2023-02-19T23:49:41.855" v="392" actId="207"/>
          <ac:spMkLst>
            <pc:docMk/>
            <pc:sldMk cId="2404898142" sldId="454"/>
            <ac:spMk id="4" creationId="{3BF13F21-D980-2FA7-9E80-83C08CEE9F92}"/>
          </ac:spMkLst>
        </pc:spChg>
      </pc:sldChg>
      <pc:sldChg chg="modSp new mod">
        <pc:chgData name="David Forcier" userId="f593231f8a2f9321" providerId="LiveId" clId="{1991D11B-5BD9-48FC-B8A9-6CE930992A34}" dt="2023-02-21T01:08:47.120" v="614" actId="20577"/>
        <pc:sldMkLst>
          <pc:docMk/>
          <pc:sldMk cId="3044329080" sldId="455"/>
        </pc:sldMkLst>
        <pc:spChg chg="mod">
          <ac:chgData name="David Forcier" userId="f593231f8a2f9321" providerId="LiveId" clId="{1991D11B-5BD9-48FC-B8A9-6CE930992A34}" dt="2023-02-21T01:08:47.120" v="614" actId="20577"/>
          <ac:spMkLst>
            <pc:docMk/>
            <pc:sldMk cId="3044329080" sldId="455"/>
            <ac:spMk id="2" creationId="{E4510269-3E4D-5D79-AA66-DB29C816A393}"/>
          </ac:spMkLst>
        </pc:spChg>
        <pc:spChg chg="mod">
          <ac:chgData name="David Forcier" userId="f593231f8a2f9321" providerId="LiveId" clId="{1991D11B-5BD9-48FC-B8A9-6CE930992A34}" dt="2023-02-19T23:52:23.226" v="496" actId="20577"/>
          <ac:spMkLst>
            <pc:docMk/>
            <pc:sldMk cId="3044329080" sldId="455"/>
            <ac:spMk id="3" creationId="{F462909E-7DEA-BEF3-C1D3-D64A6F757335}"/>
          </ac:spMkLst>
        </pc:spChg>
      </pc:sldChg>
      <pc:sldChg chg="addSp delSp modSp new mod">
        <pc:chgData name="David Forcier" userId="f593231f8a2f9321" providerId="LiveId" clId="{1991D11B-5BD9-48FC-B8A9-6CE930992A34}" dt="2023-02-20T02:19:02.546" v="572" actId="1076"/>
        <pc:sldMkLst>
          <pc:docMk/>
          <pc:sldMk cId="3536909773" sldId="456"/>
        </pc:sldMkLst>
        <pc:spChg chg="del">
          <ac:chgData name="David Forcier" userId="f593231f8a2f9321" providerId="LiveId" clId="{1991D11B-5BD9-48FC-B8A9-6CE930992A34}" dt="2023-02-20T00:17:32.231" v="562"/>
          <ac:spMkLst>
            <pc:docMk/>
            <pc:sldMk cId="3536909773" sldId="456"/>
            <ac:spMk id="2" creationId="{6972F4BB-2434-45E7-45AF-ACDF10F39938}"/>
          </ac:spMkLst>
        </pc:spChg>
        <pc:spChg chg="mod">
          <ac:chgData name="David Forcier" userId="f593231f8a2f9321" providerId="LiveId" clId="{1991D11B-5BD9-48FC-B8A9-6CE930992A34}" dt="2023-02-19T23:53:01.888" v="561" actId="20577"/>
          <ac:spMkLst>
            <pc:docMk/>
            <pc:sldMk cId="3536909773" sldId="456"/>
            <ac:spMk id="3" creationId="{D8E47A46-AD53-BE57-FC91-B736888117A5}"/>
          </ac:spMkLst>
        </pc:spChg>
        <pc:picChg chg="add mod">
          <ac:chgData name="David Forcier" userId="f593231f8a2f9321" providerId="LiveId" clId="{1991D11B-5BD9-48FC-B8A9-6CE930992A34}" dt="2023-02-20T00:21:09.751" v="564" actId="1076"/>
          <ac:picMkLst>
            <pc:docMk/>
            <pc:sldMk cId="3536909773" sldId="456"/>
            <ac:picMk id="1026" creationId="{E4315473-7ABB-4574-68B0-44DA6F987B29}"/>
          </ac:picMkLst>
        </pc:picChg>
        <pc:picChg chg="add mod">
          <ac:chgData name="David Forcier" userId="f593231f8a2f9321" providerId="LiveId" clId="{1991D11B-5BD9-48FC-B8A9-6CE930992A34}" dt="2023-02-20T00:24:11.851" v="568" actId="1076"/>
          <ac:picMkLst>
            <pc:docMk/>
            <pc:sldMk cId="3536909773" sldId="456"/>
            <ac:picMk id="1028" creationId="{9B61D63A-A4CA-7499-1272-E5A71C5FE2D8}"/>
          </ac:picMkLst>
        </pc:picChg>
        <pc:picChg chg="add mod">
          <ac:chgData name="David Forcier" userId="f593231f8a2f9321" providerId="LiveId" clId="{1991D11B-5BD9-48FC-B8A9-6CE930992A34}" dt="2023-02-20T00:24:08.359" v="567" actId="1076"/>
          <ac:picMkLst>
            <pc:docMk/>
            <pc:sldMk cId="3536909773" sldId="456"/>
            <ac:picMk id="1030" creationId="{F6E1C19C-997E-803A-E792-C699B29E94F0}"/>
          </ac:picMkLst>
        </pc:picChg>
        <pc:picChg chg="add mod">
          <ac:chgData name="David Forcier" userId="f593231f8a2f9321" providerId="LiveId" clId="{1991D11B-5BD9-48FC-B8A9-6CE930992A34}" dt="2023-02-20T02:17:16.445" v="570" actId="1076"/>
          <ac:picMkLst>
            <pc:docMk/>
            <pc:sldMk cId="3536909773" sldId="456"/>
            <ac:picMk id="1032" creationId="{B344DD87-87F5-B67B-FAF9-8E4DEE9440D5}"/>
          </ac:picMkLst>
        </pc:picChg>
        <pc:picChg chg="add mod">
          <ac:chgData name="David Forcier" userId="f593231f8a2f9321" providerId="LiveId" clId="{1991D11B-5BD9-48FC-B8A9-6CE930992A34}" dt="2023-02-20T02:19:02.546" v="572" actId="1076"/>
          <ac:picMkLst>
            <pc:docMk/>
            <pc:sldMk cId="3536909773" sldId="456"/>
            <ac:picMk id="1034" creationId="{95874A66-BE00-603D-F643-9D032770E5B9}"/>
          </ac:picMkLst>
        </pc:picChg>
      </pc:sldChg>
      <pc:sldChg chg="modSp new mod">
        <pc:chgData name="David Forcier" userId="f593231f8a2f9321" providerId="LiveId" clId="{1991D11B-5BD9-48FC-B8A9-6CE930992A34}" dt="2023-02-21T01:32:00.463" v="1346" actId="20577"/>
        <pc:sldMkLst>
          <pc:docMk/>
          <pc:sldMk cId="2565084373" sldId="457"/>
        </pc:sldMkLst>
        <pc:spChg chg="mod">
          <ac:chgData name="David Forcier" userId="f593231f8a2f9321" providerId="LiveId" clId="{1991D11B-5BD9-48FC-B8A9-6CE930992A34}" dt="2023-02-21T01:32:00.463" v="1346" actId="20577"/>
          <ac:spMkLst>
            <pc:docMk/>
            <pc:sldMk cId="2565084373" sldId="457"/>
            <ac:spMk id="2" creationId="{4FA78D91-E2C9-3F55-D36E-DC6219652380}"/>
          </ac:spMkLst>
        </pc:spChg>
        <pc:spChg chg="mod">
          <ac:chgData name="David Forcier" userId="f593231f8a2f9321" providerId="LiveId" clId="{1991D11B-5BD9-48FC-B8A9-6CE930992A34}" dt="2023-02-21T01:13:25.917" v="641" actId="20577"/>
          <ac:spMkLst>
            <pc:docMk/>
            <pc:sldMk cId="2565084373" sldId="457"/>
            <ac:spMk id="3" creationId="{B35FAAB2-231F-3CAF-85BA-B4E1D89C6EB3}"/>
          </ac:spMkLst>
        </pc:spChg>
      </pc:sldChg>
      <pc:sldChg chg="addSp delSp modSp new mod">
        <pc:chgData name="David Forcier" userId="f593231f8a2f9321" providerId="LiveId" clId="{1991D11B-5BD9-48FC-B8A9-6CE930992A34}" dt="2023-02-21T03:10:46.819" v="1882" actId="1076"/>
        <pc:sldMkLst>
          <pc:docMk/>
          <pc:sldMk cId="148953763" sldId="458"/>
        </pc:sldMkLst>
        <pc:spChg chg="del">
          <ac:chgData name="David Forcier" userId="f593231f8a2f9321" providerId="LiveId" clId="{1991D11B-5BD9-48FC-B8A9-6CE930992A34}" dt="2023-02-21T02:08:52.165" v="1678" actId="478"/>
          <ac:spMkLst>
            <pc:docMk/>
            <pc:sldMk cId="148953763" sldId="458"/>
            <ac:spMk id="2" creationId="{32796241-2E48-5754-F715-8011D0DE4B6B}"/>
          </ac:spMkLst>
        </pc:spChg>
        <pc:spChg chg="mod">
          <ac:chgData name="David Forcier" userId="f593231f8a2f9321" providerId="LiveId" clId="{1991D11B-5BD9-48FC-B8A9-6CE930992A34}" dt="2023-02-21T01:32:18.744" v="1363" actId="20577"/>
          <ac:spMkLst>
            <pc:docMk/>
            <pc:sldMk cId="148953763" sldId="458"/>
            <ac:spMk id="3" creationId="{F1B195F8-4E2C-FA6C-AC28-4453AB1B48BB}"/>
          </ac:spMkLst>
        </pc:spChg>
        <pc:spChg chg="mod topLvl">
          <ac:chgData name="David Forcier" userId="f593231f8a2f9321" providerId="LiveId" clId="{1991D11B-5BD9-48FC-B8A9-6CE930992A34}" dt="2023-02-21T03:07:47.123" v="1803" actId="207"/>
          <ac:spMkLst>
            <pc:docMk/>
            <pc:sldMk cId="148953763" sldId="458"/>
            <ac:spMk id="5" creationId="{A07EAB8E-5E03-0CC7-065B-2EBD5ED1A3DA}"/>
          </ac:spMkLst>
        </pc:spChg>
        <pc:spChg chg="mod topLvl">
          <ac:chgData name="David Forcier" userId="f593231f8a2f9321" providerId="LiveId" clId="{1991D11B-5BD9-48FC-B8A9-6CE930992A34}" dt="2023-02-21T03:07:47.123" v="1803" actId="207"/>
          <ac:spMkLst>
            <pc:docMk/>
            <pc:sldMk cId="148953763" sldId="458"/>
            <ac:spMk id="6" creationId="{A7C576E6-BAD3-8444-A6DE-E8195850A324}"/>
          </ac:spMkLst>
        </pc:spChg>
        <pc:spChg chg="mod">
          <ac:chgData name="David Forcier" userId="f593231f8a2f9321" providerId="LiveId" clId="{1991D11B-5BD9-48FC-B8A9-6CE930992A34}" dt="2023-02-21T03:00:48.381" v="1679"/>
          <ac:spMkLst>
            <pc:docMk/>
            <pc:sldMk cId="148953763" sldId="458"/>
            <ac:spMk id="8" creationId="{5230EB34-ECF0-2635-4567-7CF9CB4A3B65}"/>
          </ac:spMkLst>
        </pc:spChg>
        <pc:spChg chg="mod">
          <ac:chgData name="David Forcier" userId="f593231f8a2f9321" providerId="LiveId" clId="{1991D11B-5BD9-48FC-B8A9-6CE930992A34}" dt="2023-02-21T03:00:48.381" v="1679"/>
          <ac:spMkLst>
            <pc:docMk/>
            <pc:sldMk cId="148953763" sldId="458"/>
            <ac:spMk id="9" creationId="{63B18339-8ECB-77E8-7605-F287C91BE6D3}"/>
          </ac:spMkLst>
        </pc:spChg>
        <pc:spChg chg="mod">
          <ac:chgData name="David Forcier" userId="f593231f8a2f9321" providerId="LiveId" clId="{1991D11B-5BD9-48FC-B8A9-6CE930992A34}" dt="2023-02-21T03:00:48.381" v="1679"/>
          <ac:spMkLst>
            <pc:docMk/>
            <pc:sldMk cId="148953763" sldId="458"/>
            <ac:spMk id="10" creationId="{D8A5DA03-EFD3-F23E-6CD8-AB601A691474}"/>
          </ac:spMkLst>
        </pc:spChg>
        <pc:spChg chg="del mod topLvl">
          <ac:chgData name="David Forcier" userId="f593231f8a2f9321" providerId="LiveId" clId="{1991D11B-5BD9-48FC-B8A9-6CE930992A34}" dt="2023-02-21T03:01:40.949" v="1692" actId="478"/>
          <ac:spMkLst>
            <pc:docMk/>
            <pc:sldMk cId="148953763" sldId="458"/>
            <ac:spMk id="12" creationId="{FADD6C0D-D800-830A-B109-086C7D234733}"/>
          </ac:spMkLst>
        </pc:spChg>
        <pc:spChg chg="add del mod topLvl">
          <ac:chgData name="David Forcier" userId="f593231f8a2f9321" providerId="LiveId" clId="{1991D11B-5BD9-48FC-B8A9-6CE930992A34}" dt="2023-02-21T03:04:05.875" v="1735" actId="164"/>
          <ac:spMkLst>
            <pc:docMk/>
            <pc:sldMk cId="148953763" sldId="458"/>
            <ac:spMk id="13" creationId="{E5270A60-3BD2-4D0A-C6A5-E984866830A7}"/>
          </ac:spMkLst>
        </pc:spChg>
        <pc:spChg chg="add del mod topLvl">
          <ac:chgData name="David Forcier" userId="f593231f8a2f9321" providerId="LiveId" clId="{1991D11B-5BD9-48FC-B8A9-6CE930992A34}" dt="2023-02-21T03:04:05.875" v="1735" actId="164"/>
          <ac:spMkLst>
            <pc:docMk/>
            <pc:sldMk cId="148953763" sldId="458"/>
            <ac:spMk id="14" creationId="{9A0DBE69-D441-9311-72C6-7CBB1B77A1A7}"/>
          </ac:spMkLst>
        </pc:spChg>
        <pc:spChg chg="add del mod">
          <ac:chgData name="David Forcier" userId="f593231f8a2f9321" providerId="LiveId" clId="{1991D11B-5BD9-48FC-B8A9-6CE930992A34}" dt="2023-02-21T03:05:15.520" v="1742" actId="1076"/>
          <ac:spMkLst>
            <pc:docMk/>
            <pc:sldMk cId="148953763" sldId="458"/>
            <ac:spMk id="15" creationId="{6974E3A0-10B8-9469-39C0-26474911E66F}"/>
          </ac:spMkLst>
        </pc:spChg>
        <pc:spChg chg="mod topLvl">
          <ac:chgData name="David Forcier" userId="f593231f8a2f9321" providerId="LiveId" clId="{1991D11B-5BD9-48FC-B8A9-6CE930992A34}" dt="2023-02-21T03:07:47.123" v="1803" actId="207"/>
          <ac:spMkLst>
            <pc:docMk/>
            <pc:sldMk cId="148953763" sldId="458"/>
            <ac:spMk id="31" creationId="{E02852D0-037A-9E93-EABD-207BAD35D065}"/>
          </ac:spMkLst>
        </pc:spChg>
        <pc:spChg chg="mod topLvl">
          <ac:chgData name="David Forcier" userId="f593231f8a2f9321" providerId="LiveId" clId="{1991D11B-5BD9-48FC-B8A9-6CE930992A34}" dt="2023-02-21T03:07:47.123" v="1803" actId="207"/>
          <ac:spMkLst>
            <pc:docMk/>
            <pc:sldMk cId="148953763" sldId="458"/>
            <ac:spMk id="32" creationId="{FB55C7C9-3197-E011-FEB9-7522AEC81F2E}"/>
          </ac:spMkLst>
        </pc:spChg>
        <pc:spChg chg="add mod">
          <ac:chgData name="David Forcier" userId="f593231f8a2f9321" providerId="LiveId" clId="{1991D11B-5BD9-48FC-B8A9-6CE930992A34}" dt="2023-02-21T03:08:11.046" v="1837" actId="14100"/>
          <ac:spMkLst>
            <pc:docMk/>
            <pc:sldMk cId="148953763" sldId="458"/>
            <ac:spMk id="69" creationId="{6E86E35E-FBEF-5D9B-BAC3-2D3E7A4C49EE}"/>
          </ac:spMkLst>
        </pc:spChg>
        <pc:spChg chg="add mod">
          <ac:chgData name="David Forcier" userId="f593231f8a2f9321" providerId="LiveId" clId="{1991D11B-5BD9-48FC-B8A9-6CE930992A34}" dt="2023-02-21T03:08:11.046" v="1837" actId="14100"/>
          <ac:spMkLst>
            <pc:docMk/>
            <pc:sldMk cId="148953763" sldId="458"/>
            <ac:spMk id="70" creationId="{C154FB03-4C7A-1EB0-2D87-85DAE044E686}"/>
          </ac:spMkLst>
        </pc:spChg>
        <pc:spChg chg="add mod">
          <ac:chgData name="David Forcier" userId="f593231f8a2f9321" providerId="LiveId" clId="{1991D11B-5BD9-48FC-B8A9-6CE930992A34}" dt="2023-02-21T03:08:11.046" v="1837" actId="14100"/>
          <ac:spMkLst>
            <pc:docMk/>
            <pc:sldMk cId="148953763" sldId="458"/>
            <ac:spMk id="71" creationId="{FE917927-F0C0-9791-3115-57962E8C1B11}"/>
          </ac:spMkLst>
        </pc:spChg>
        <pc:spChg chg="add mod">
          <ac:chgData name="David Forcier" userId="f593231f8a2f9321" providerId="LiveId" clId="{1991D11B-5BD9-48FC-B8A9-6CE930992A34}" dt="2023-02-21T03:08:11.046" v="1837" actId="14100"/>
          <ac:spMkLst>
            <pc:docMk/>
            <pc:sldMk cId="148953763" sldId="458"/>
            <ac:spMk id="72" creationId="{8CE9D25E-B9E3-4131-EEC4-D31867BC0EE9}"/>
          </ac:spMkLst>
        </pc:spChg>
        <pc:spChg chg="add mod">
          <ac:chgData name="David Forcier" userId="f593231f8a2f9321" providerId="LiveId" clId="{1991D11B-5BD9-48FC-B8A9-6CE930992A34}" dt="2023-02-21T03:10:17.585" v="1873" actId="12788"/>
          <ac:spMkLst>
            <pc:docMk/>
            <pc:sldMk cId="148953763" sldId="458"/>
            <ac:spMk id="73" creationId="{29CD88A5-2E95-E5A0-8FCE-D4E6D3629E20}"/>
          </ac:spMkLst>
        </pc:spChg>
        <pc:spChg chg="add del mod">
          <ac:chgData name="David Forcier" userId="f593231f8a2f9321" providerId="LiveId" clId="{1991D11B-5BD9-48FC-B8A9-6CE930992A34}" dt="2023-02-21T03:09:27.726" v="1858" actId="478"/>
          <ac:spMkLst>
            <pc:docMk/>
            <pc:sldMk cId="148953763" sldId="458"/>
            <ac:spMk id="74" creationId="{38C29AA4-189E-25AC-1AAD-A1E25456625F}"/>
          </ac:spMkLst>
        </pc:spChg>
        <pc:spChg chg="add del mod">
          <ac:chgData name="David Forcier" userId="f593231f8a2f9321" providerId="LiveId" clId="{1991D11B-5BD9-48FC-B8A9-6CE930992A34}" dt="2023-02-21T03:10:23.093" v="1874" actId="478"/>
          <ac:spMkLst>
            <pc:docMk/>
            <pc:sldMk cId="148953763" sldId="458"/>
            <ac:spMk id="75" creationId="{3D9F58CE-4572-597F-AE1D-1AD2FAA99122}"/>
          </ac:spMkLst>
        </pc:spChg>
        <pc:spChg chg="add del mod">
          <ac:chgData name="David Forcier" userId="f593231f8a2f9321" providerId="LiveId" clId="{1991D11B-5BD9-48FC-B8A9-6CE930992A34}" dt="2023-02-21T03:10:23.747" v="1875" actId="478"/>
          <ac:spMkLst>
            <pc:docMk/>
            <pc:sldMk cId="148953763" sldId="458"/>
            <ac:spMk id="76" creationId="{097C3964-1F2F-2BD1-B141-876E031DED52}"/>
          </ac:spMkLst>
        </pc:spChg>
        <pc:spChg chg="add del mod">
          <ac:chgData name="David Forcier" userId="f593231f8a2f9321" providerId="LiveId" clId="{1991D11B-5BD9-48FC-B8A9-6CE930992A34}" dt="2023-02-21T03:09:26.855" v="1857" actId="478"/>
          <ac:spMkLst>
            <pc:docMk/>
            <pc:sldMk cId="148953763" sldId="458"/>
            <ac:spMk id="77" creationId="{D7141B33-1027-8F37-49FD-4ACBC944D281}"/>
          </ac:spMkLst>
        </pc:spChg>
        <pc:spChg chg="add del mod">
          <ac:chgData name="David Forcier" userId="f593231f8a2f9321" providerId="LiveId" clId="{1991D11B-5BD9-48FC-B8A9-6CE930992A34}" dt="2023-02-21T03:09:26.434" v="1856" actId="478"/>
          <ac:spMkLst>
            <pc:docMk/>
            <pc:sldMk cId="148953763" sldId="458"/>
            <ac:spMk id="78" creationId="{2CE4C262-CDB9-C888-A2C3-3717FEBFA1EF}"/>
          </ac:spMkLst>
        </pc:spChg>
        <pc:spChg chg="add del mod">
          <ac:chgData name="David Forcier" userId="f593231f8a2f9321" providerId="LiveId" clId="{1991D11B-5BD9-48FC-B8A9-6CE930992A34}" dt="2023-02-21T03:09:26.005" v="1855" actId="478"/>
          <ac:spMkLst>
            <pc:docMk/>
            <pc:sldMk cId="148953763" sldId="458"/>
            <ac:spMk id="79" creationId="{D40ACE03-7C16-3FBC-E15B-5D126432BCD4}"/>
          </ac:spMkLst>
        </pc:spChg>
        <pc:spChg chg="add del mod">
          <ac:chgData name="David Forcier" userId="f593231f8a2f9321" providerId="LiveId" clId="{1991D11B-5BD9-48FC-B8A9-6CE930992A34}" dt="2023-02-21T03:09:25.485" v="1854" actId="478"/>
          <ac:spMkLst>
            <pc:docMk/>
            <pc:sldMk cId="148953763" sldId="458"/>
            <ac:spMk id="80" creationId="{21037807-5C05-8E65-1E64-9AB91F1AEC60}"/>
          </ac:spMkLst>
        </pc:spChg>
        <pc:spChg chg="add mod">
          <ac:chgData name="David Forcier" userId="f593231f8a2f9321" providerId="LiveId" clId="{1991D11B-5BD9-48FC-B8A9-6CE930992A34}" dt="2023-02-21T03:10:17.585" v="1873" actId="12788"/>
          <ac:spMkLst>
            <pc:docMk/>
            <pc:sldMk cId="148953763" sldId="458"/>
            <ac:spMk id="81" creationId="{811D5D8A-0774-B9C2-982E-B13778E32D53}"/>
          </ac:spMkLst>
        </pc:spChg>
        <pc:spChg chg="add mod">
          <ac:chgData name="David Forcier" userId="f593231f8a2f9321" providerId="LiveId" clId="{1991D11B-5BD9-48FC-B8A9-6CE930992A34}" dt="2023-02-21T03:10:17.585" v="1873" actId="12788"/>
          <ac:spMkLst>
            <pc:docMk/>
            <pc:sldMk cId="148953763" sldId="458"/>
            <ac:spMk id="82" creationId="{25781722-DDF7-0913-101C-7C8DBF68D785}"/>
          </ac:spMkLst>
        </pc:spChg>
        <pc:spChg chg="add mod">
          <ac:chgData name="David Forcier" userId="f593231f8a2f9321" providerId="LiveId" clId="{1991D11B-5BD9-48FC-B8A9-6CE930992A34}" dt="2023-02-21T03:10:17.585" v="1873" actId="12788"/>
          <ac:spMkLst>
            <pc:docMk/>
            <pc:sldMk cId="148953763" sldId="458"/>
            <ac:spMk id="83" creationId="{E7437408-CCDF-B9AD-F9D1-E46DCEC90304}"/>
          </ac:spMkLst>
        </pc:spChg>
        <pc:spChg chg="add mod">
          <ac:chgData name="David Forcier" userId="f593231f8a2f9321" providerId="LiveId" clId="{1991D11B-5BD9-48FC-B8A9-6CE930992A34}" dt="2023-02-21T03:10:34.059" v="1879" actId="1076"/>
          <ac:spMkLst>
            <pc:docMk/>
            <pc:sldMk cId="148953763" sldId="458"/>
            <ac:spMk id="84" creationId="{6BE4A0FE-FDA2-0978-4EBE-97FE46EE9A9B}"/>
          </ac:spMkLst>
        </pc:spChg>
        <pc:spChg chg="add mod">
          <ac:chgData name="David Forcier" userId="f593231f8a2f9321" providerId="LiveId" clId="{1991D11B-5BD9-48FC-B8A9-6CE930992A34}" dt="2023-02-21T03:10:17.585" v="1873" actId="12788"/>
          <ac:spMkLst>
            <pc:docMk/>
            <pc:sldMk cId="148953763" sldId="458"/>
            <ac:spMk id="85" creationId="{511FE10D-C39D-7BCC-3C07-CFC71CC3A5A0}"/>
          </ac:spMkLst>
        </pc:spChg>
        <pc:spChg chg="add mod">
          <ac:chgData name="David Forcier" userId="f593231f8a2f9321" providerId="LiveId" clId="{1991D11B-5BD9-48FC-B8A9-6CE930992A34}" dt="2023-02-21T03:10:31.321" v="1878" actId="1076"/>
          <ac:spMkLst>
            <pc:docMk/>
            <pc:sldMk cId="148953763" sldId="458"/>
            <ac:spMk id="86" creationId="{9D94D267-D0DE-1BEE-263D-3D288BC316CE}"/>
          </ac:spMkLst>
        </pc:spChg>
        <pc:spChg chg="add mod">
          <ac:chgData name="David Forcier" userId="f593231f8a2f9321" providerId="LiveId" clId="{1991D11B-5BD9-48FC-B8A9-6CE930992A34}" dt="2023-02-21T03:10:28.640" v="1877" actId="1076"/>
          <ac:spMkLst>
            <pc:docMk/>
            <pc:sldMk cId="148953763" sldId="458"/>
            <ac:spMk id="87" creationId="{86216608-8702-98A7-0780-220FB73E65B9}"/>
          </ac:spMkLst>
        </pc:spChg>
        <pc:spChg chg="add mod">
          <ac:chgData name="David Forcier" userId="f593231f8a2f9321" providerId="LiveId" clId="{1991D11B-5BD9-48FC-B8A9-6CE930992A34}" dt="2023-02-21T03:10:41.854" v="1881" actId="1076"/>
          <ac:spMkLst>
            <pc:docMk/>
            <pc:sldMk cId="148953763" sldId="458"/>
            <ac:spMk id="88" creationId="{84A37823-172C-4968-5ECC-CF0F737A6AE7}"/>
          </ac:spMkLst>
        </pc:spChg>
        <pc:spChg chg="add mod">
          <ac:chgData name="David Forcier" userId="f593231f8a2f9321" providerId="LiveId" clId="{1991D11B-5BD9-48FC-B8A9-6CE930992A34}" dt="2023-02-21T03:10:46.819" v="1882" actId="1076"/>
          <ac:spMkLst>
            <pc:docMk/>
            <pc:sldMk cId="148953763" sldId="458"/>
            <ac:spMk id="89" creationId="{FFF13438-9ED2-5F1F-F96F-AEA79BB59D15}"/>
          </ac:spMkLst>
        </pc:spChg>
        <pc:grpChg chg="add del mod">
          <ac:chgData name="David Forcier" userId="f593231f8a2f9321" providerId="LiveId" clId="{1991D11B-5BD9-48FC-B8A9-6CE930992A34}" dt="2023-02-21T03:01:13.283" v="1684" actId="165"/>
          <ac:grpSpMkLst>
            <pc:docMk/>
            <pc:sldMk cId="148953763" sldId="458"/>
            <ac:grpSpMk id="4" creationId="{23A8DA0D-4D50-0B9C-F81C-07E14F4AE007}"/>
          </ac:grpSpMkLst>
        </pc:grpChg>
        <pc:grpChg chg="add del mod">
          <ac:chgData name="David Forcier" userId="f593231f8a2f9321" providerId="LiveId" clId="{1991D11B-5BD9-48FC-B8A9-6CE930992A34}" dt="2023-02-21T03:03:04.448" v="1714" actId="478"/>
          <ac:grpSpMkLst>
            <pc:docMk/>
            <pc:sldMk cId="148953763" sldId="458"/>
            <ac:grpSpMk id="7" creationId="{CCD341A8-C0BC-8055-9890-E80638414168}"/>
          </ac:grpSpMkLst>
        </pc:grpChg>
        <pc:grpChg chg="add del mod">
          <ac:chgData name="David Forcier" userId="f593231f8a2f9321" providerId="LiveId" clId="{1991D11B-5BD9-48FC-B8A9-6CE930992A34}" dt="2023-02-21T03:01:39.147" v="1691" actId="165"/>
          <ac:grpSpMkLst>
            <pc:docMk/>
            <pc:sldMk cId="148953763" sldId="458"/>
            <ac:grpSpMk id="11" creationId="{C18F075C-285C-000D-1153-D92A361EBB9C}"/>
          </ac:grpSpMkLst>
        </pc:grpChg>
        <pc:grpChg chg="add del mod">
          <ac:chgData name="David Forcier" userId="f593231f8a2f9321" providerId="LiveId" clId="{1991D11B-5BD9-48FC-B8A9-6CE930992A34}" dt="2023-02-21T03:01:13.283" v="1684" actId="165"/>
          <ac:grpSpMkLst>
            <pc:docMk/>
            <pc:sldMk cId="148953763" sldId="458"/>
            <ac:grpSpMk id="30" creationId="{58A18C35-8994-42A1-3032-0BDA5E0B56D7}"/>
          </ac:grpSpMkLst>
        </pc:grpChg>
        <pc:grpChg chg="add mod">
          <ac:chgData name="David Forcier" userId="f593231f8a2f9321" providerId="LiveId" clId="{1991D11B-5BD9-48FC-B8A9-6CE930992A34}" dt="2023-02-21T03:05:22.837" v="1743" actId="408"/>
          <ac:grpSpMkLst>
            <pc:docMk/>
            <pc:sldMk cId="148953763" sldId="458"/>
            <ac:grpSpMk id="65" creationId="{F6E0E045-9295-1F21-E08E-26EC9C8CDAE3}"/>
          </ac:grpSpMkLst>
        </pc:grpChg>
        <pc:grpChg chg="add mod">
          <ac:chgData name="David Forcier" userId="f593231f8a2f9321" providerId="LiveId" clId="{1991D11B-5BD9-48FC-B8A9-6CE930992A34}" dt="2023-02-21T03:04:33.111" v="1740" actId="12789"/>
          <ac:grpSpMkLst>
            <pc:docMk/>
            <pc:sldMk cId="148953763" sldId="458"/>
            <ac:grpSpMk id="66" creationId="{704AD226-53C8-9C00-458A-EB14B40630A1}"/>
          </ac:grpSpMkLst>
        </pc:grpChg>
        <pc:cxnChg chg="add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16" creationId="{C79F4D26-0A89-D7C0-FA99-F9C7AEE1D91F}"/>
          </ac:cxnSpMkLst>
        </pc:cxnChg>
        <pc:cxnChg chg="add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17" creationId="{2A7231CF-3141-733D-24AB-DA5276DA557E}"/>
          </ac:cxnSpMkLst>
        </pc:cxnChg>
        <pc:cxnChg chg="add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18" creationId="{C751066A-4275-77A5-D151-BC13E767400C}"/>
          </ac:cxnSpMkLst>
        </pc:cxnChg>
        <pc:cxnChg chg="add del mod">
          <ac:chgData name="David Forcier" userId="f593231f8a2f9321" providerId="LiveId" clId="{1991D11B-5BD9-48FC-B8A9-6CE930992A34}" dt="2023-02-21T03:03:15.808" v="1719" actId="478"/>
          <ac:cxnSpMkLst>
            <pc:docMk/>
            <pc:sldMk cId="148953763" sldId="458"/>
            <ac:cxnSpMk id="19" creationId="{67D01615-EB6F-4680-F81C-325A0D5D325E}"/>
          </ac:cxnSpMkLst>
        </pc:cxnChg>
        <pc:cxnChg chg="add del mod">
          <ac:chgData name="David Forcier" userId="f593231f8a2f9321" providerId="LiveId" clId="{1991D11B-5BD9-48FC-B8A9-6CE930992A34}" dt="2023-02-21T03:03:18.258" v="1722" actId="478"/>
          <ac:cxnSpMkLst>
            <pc:docMk/>
            <pc:sldMk cId="148953763" sldId="458"/>
            <ac:cxnSpMk id="20" creationId="{E35075FA-DA26-C73C-52BE-693DD97A66DE}"/>
          </ac:cxnSpMkLst>
        </pc:cxnChg>
        <pc:cxnChg chg="add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21" creationId="{4176B780-0250-C7CF-9D87-992B246238D0}"/>
          </ac:cxnSpMkLst>
        </pc:cxnChg>
        <pc:cxnChg chg="add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22" creationId="{65472DC8-82E8-FD75-1CED-BD2BA382AF6B}"/>
          </ac:cxnSpMkLst>
        </pc:cxnChg>
        <pc:cxnChg chg="add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23" creationId="{5B520FCA-A9D0-D186-4FC3-C52569B03E3B}"/>
          </ac:cxnSpMkLst>
        </pc:cxnChg>
        <pc:cxnChg chg="add del mod">
          <ac:chgData name="David Forcier" userId="f593231f8a2f9321" providerId="LiveId" clId="{1991D11B-5BD9-48FC-B8A9-6CE930992A34}" dt="2023-02-21T03:03:17.483" v="1721" actId="478"/>
          <ac:cxnSpMkLst>
            <pc:docMk/>
            <pc:sldMk cId="148953763" sldId="458"/>
            <ac:cxnSpMk id="24" creationId="{C778E3C4-60FC-682E-28B3-ACF8744D5C8D}"/>
          </ac:cxnSpMkLst>
        </pc:cxnChg>
        <pc:cxnChg chg="add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25" creationId="{A704015A-2471-2744-0DD1-F350BA8704A0}"/>
          </ac:cxnSpMkLst>
        </pc:cxnChg>
        <pc:cxnChg chg="add del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26" creationId="{1AD06FCA-F7AB-F464-C914-D52157CB0CEF}"/>
          </ac:cxnSpMkLst>
        </pc:cxnChg>
        <pc:cxnChg chg="add del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27" creationId="{20B3B655-DBD0-4826-5B76-0460CF60DF13}"/>
          </ac:cxnSpMkLst>
        </pc:cxnChg>
        <pc:cxnChg chg="add del mod">
          <ac:chgData name="David Forcier" userId="f593231f8a2f9321" providerId="LiveId" clId="{1991D11B-5BD9-48FC-B8A9-6CE930992A34}" dt="2023-02-21T03:03:16.723" v="1720" actId="478"/>
          <ac:cxnSpMkLst>
            <pc:docMk/>
            <pc:sldMk cId="148953763" sldId="458"/>
            <ac:cxnSpMk id="28" creationId="{B4BCBC9E-EE22-3FBC-8D90-F3FE52690581}"/>
          </ac:cxnSpMkLst>
        </pc:cxnChg>
        <pc:cxnChg chg="add del mod">
          <ac:chgData name="David Forcier" userId="f593231f8a2f9321" providerId="LiveId" clId="{1991D11B-5BD9-48FC-B8A9-6CE930992A34}" dt="2023-02-21T03:03:14.862" v="1718" actId="478"/>
          <ac:cxnSpMkLst>
            <pc:docMk/>
            <pc:sldMk cId="148953763" sldId="458"/>
            <ac:cxnSpMk id="29" creationId="{D6D72B6F-7669-547D-FB31-5D6D940498FC}"/>
          </ac:cxnSpMkLst>
        </pc:cxnChg>
        <pc:cxnChg chg="add del mod">
          <ac:chgData name="David Forcier" userId="f593231f8a2f9321" providerId="LiveId" clId="{1991D11B-5BD9-48FC-B8A9-6CE930992A34}" dt="2023-02-21T03:03:26.519" v="1725" actId="478"/>
          <ac:cxnSpMkLst>
            <pc:docMk/>
            <pc:sldMk cId="148953763" sldId="458"/>
            <ac:cxnSpMk id="45" creationId="{CFB880A2-BAAC-5C77-AC38-D365BC709E80}"/>
          </ac:cxnSpMkLst>
        </pc:cxnChg>
        <pc:cxnChg chg="add del mod">
          <ac:chgData name="David Forcier" userId="f593231f8a2f9321" providerId="LiveId" clId="{1991D11B-5BD9-48FC-B8A9-6CE930992A34}" dt="2023-02-21T03:03:53.275" v="1732" actId="478"/>
          <ac:cxnSpMkLst>
            <pc:docMk/>
            <pc:sldMk cId="148953763" sldId="458"/>
            <ac:cxnSpMk id="48" creationId="{74058540-2A74-C2AE-1193-E19E6C879FB5}"/>
          </ac:cxnSpMkLst>
        </pc:cxnChg>
        <pc:cxnChg chg="add mod">
          <ac:chgData name="David Forcier" userId="f593231f8a2f9321" providerId="LiveId" clId="{1991D11B-5BD9-48FC-B8A9-6CE930992A34}" dt="2023-02-21T03:05:22.837" v="1743" actId="408"/>
          <ac:cxnSpMkLst>
            <pc:docMk/>
            <pc:sldMk cId="148953763" sldId="458"/>
            <ac:cxnSpMk id="51" creationId="{01A5B5A6-105E-73FF-A3F8-46EC802BCCE8}"/>
          </ac:cxnSpMkLst>
        </pc:cxnChg>
        <pc:cxnChg chg="add del mod">
          <ac:chgData name="David Forcier" userId="f593231f8a2f9321" providerId="LiveId" clId="{1991D11B-5BD9-48FC-B8A9-6CE930992A34}" dt="2023-02-21T03:03:00.508" v="1713" actId="478"/>
          <ac:cxnSpMkLst>
            <pc:docMk/>
            <pc:sldMk cId="148953763" sldId="458"/>
            <ac:cxnSpMk id="54" creationId="{F0A7AAFD-670C-2497-3D22-94EA4CD151C4}"/>
          </ac:cxnSpMkLst>
        </pc:cxnChg>
      </pc:sldChg>
    </pc:docChg>
  </pc:docChgLst>
  <pc:docChgLst>
    <pc:chgData name="David Forcier" userId="f593231f8a2f9321" providerId="LiveId" clId="{276C8235-2CAD-490D-8050-AFF6A243F5B4}"/>
    <pc:docChg chg="custSel addSld modSld sldOrd">
      <pc:chgData name="David Forcier" userId="f593231f8a2f9321" providerId="LiveId" clId="{276C8235-2CAD-490D-8050-AFF6A243F5B4}" dt="2022-03-10T00:59:31.793" v="4006" actId="729"/>
      <pc:docMkLst>
        <pc:docMk/>
      </pc:docMkLst>
      <pc:sldChg chg="mod modShow">
        <pc:chgData name="David Forcier" userId="f593231f8a2f9321" providerId="LiveId" clId="{276C8235-2CAD-490D-8050-AFF6A243F5B4}" dt="2022-03-10T00:59:31.793" v="4006" actId="729"/>
        <pc:sldMkLst>
          <pc:docMk/>
          <pc:sldMk cId="952068495" sldId="274"/>
        </pc:sldMkLst>
      </pc:sldChg>
      <pc:sldChg chg="mod modShow">
        <pc:chgData name="David Forcier" userId="f593231f8a2f9321" providerId="LiveId" clId="{276C8235-2CAD-490D-8050-AFF6A243F5B4}" dt="2022-03-10T00:59:31.793" v="4006" actId="729"/>
        <pc:sldMkLst>
          <pc:docMk/>
          <pc:sldMk cId="610208448" sldId="275"/>
        </pc:sldMkLst>
      </pc:sldChg>
      <pc:sldChg chg="modNotesTx">
        <pc:chgData name="David Forcier" userId="f593231f8a2f9321" providerId="LiveId" clId="{276C8235-2CAD-490D-8050-AFF6A243F5B4}" dt="2022-03-07T23:20:20.718" v="12" actId="20577"/>
        <pc:sldMkLst>
          <pc:docMk/>
          <pc:sldMk cId="1068051045" sldId="324"/>
        </pc:sldMkLst>
      </pc:sldChg>
      <pc:sldChg chg="modNotesTx">
        <pc:chgData name="David Forcier" userId="f593231f8a2f9321" providerId="LiveId" clId="{276C8235-2CAD-490D-8050-AFF6A243F5B4}" dt="2022-03-07T23:25:40.352" v="704" actId="20577"/>
        <pc:sldMkLst>
          <pc:docMk/>
          <pc:sldMk cId="65248683" sldId="325"/>
        </pc:sldMkLst>
      </pc:sldChg>
      <pc:sldChg chg="modSp mod modNotesTx">
        <pc:chgData name="David Forcier" userId="f593231f8a2f9321" providerId="LiveId" clId="{276C8235-2CAD-490D-8050-AFF6A243F5B4}" dt="2022-03-07T23:28:56.335" v="886" actId="20577"/>
        <pc:sldMkLst>
          <pc:docMk/>
          <pc:sldMk cId="760658801" sldId="327"/>
        </pc:sldMkLst>
        <pc:spChg chg="mod">
          <ac:chgData name="David Forcier" userId="f593231f8a2f9321" providerId="LiveId" clId="{276C8235-2CAD-490D-8050-AFF6A243F5B4}" dt="2022-03-07T23:28:28.618" v="844" actId="790"/>
          <ac:spMkLst>
            <pc:docMk/>
            <pc:sldMk cId="760658801" sldId="327"/>
            <ac:spMk id="10" creationId="{E0389268-5A87-462D-970A-D0F5350CD05C}"/>
          </ac:spMkLst>
        </pc:spChg>
      </pc:sldChg>
      <pc:sldChg chg="modNotesTx">
        <pc:chgData name="David Forcier" userId="f593231f8a2f9321" providerId="LiveId" clId="{276C8235-2CAD-490D-8050-AFF6A243F5B4}" dt="2022-03-07T23:36:37.640" v="1413" actId="20577"/>
        <pc:sldMkLst>
          <pc:docMk/>
          <pc:sldMk cId="4124053653" sldId="328"/>
        </pc:sldMkLst>
      </pc:sldChg>
      <pc:sldChg chg="modNotesTx">
        <pc:chgData name="David Forcier" userId="f593231f8a2f9321" providerId="LiveId" clId="{276C8235-2CAD-490D-8050-AFF6A243F5B4}" dt="2022-03-07T23:37:20.667" v="1577" actId="20577"/>
        <pc:sldMkLst>
          <pc:docMk/>
          <pc:sldMk cId="135317147" sldId="329"/>
        </pc:sldMkLst>
      </pc:sldChg>
      <pc:sldChg chg="modNotesTx">
        <pc:chgData name="David Forcier" userId="f593231f8a2f9321" providerId="LiveId" clId="{276C8235-2CAD-490D-8050-AFF6A243F5B4}" dt="2022-03-07T23:59:38.675" v="1956" actId="20577"/>
        <pc:sldMkLst>
          <pc:docMk/>
          <pc:sldMk cId="2599886658" sldId="331"/>
        </pc:sldMkLst>
      </pc:sldChg>
      <pc:sldChg chg="modNotesTx">
        <pc:chgData name="David Forcier" userId="f593231f8a2f9321" providerId="LiveId" clId="{276C8235-2CAD-490D-8050-AFF6A243F5B4}" dt="2022-03-08T00:01:19.857" v="2245" actId="20577"/>
        <pc:sldMkLst>
          <pc:docMk/>
          <pc:sldMk cId="1574183813" sldId="332"/>
        </pc:sldMkLst>
      </pc:sldChg>
      <pc:sldChg chg="modNotesTx">
        <pc:chgData name="David Forcier" userId="f593231f8a2f9321" providerId="LiveId" clId="{276C8235-2CAD-490D-8050-AFF6A243F5B4}" dt="2022-03-08T00:01:52.436" v="2315" actId="20577"/>
        <pc:sldMkLst>
          <pc:docMk/>
          <pc:sldMk cId="3200837673" sldId="333"/>
        </pc:sldMkLst>
      </pc:sldChg>
      <pc:sldChg chg="modNotesTx">
        <pc:chgData name="David Forcier" userId="f593231f8a2f9321" providerId="LiveId" clId="{276C8235-2CAD-490D-8050-AFF6A243F5B4}" dt="2022-03-08T00:05:57.537" v="2886" actId="20577"/>
        <pc:sldMkLst>
          <pc:docMk/>
          <pc:sldMk cId="2786114380" sldId="336"/>
        </pc:sldMkLst>
      </pc:sldChg>
      <pc:sldChg chg="modNotesTx">
        <pc:chgData name="David Forcier" userId="f593231f8a2f9321" providerId="LiveId" clId="{276C8235-2CAD-490D-8050-AFF6A243F5B4}" dt="2022-03-08T00:07:45.445" v="3321" actId="20577"/>
        <pc:sldMkLst>
          <pc:docMk/>
          <pc:sldMk cId="1081578832" sldId="338"/>
        </pc:sldMkLst>
      </pc:sldChg>
      <pc:sldChg chg="modNotesTx">
        <pc:chgData name="David Forcier" userId="f593231f8a2f9321" providerId="LiveId" clId="{276C8235-2CAD-490D-8050-AFF6A243F5B4}" dt="2022-03-08T00:09:27.050" v="3711" actId="20577"/>
        <pc:sldMkLst>
          <pc:docMk/>
          <pc:sldMk cId="1890553863" sldId="340"/>
        </pc:sldMkLst>
      </pc:sldChg>
      <pc:sldChg chg="modNotesTx">
        <pc:chgData name="David Forcier" userId="f593231f8a2f9321" providerId="LiveId" clId="{276C8235-2CAD-490D-8050-AFF6A243F5B4}" dt="2022-03-08T00:09:48.116" v="3736" actId="20577"/>
        <pc:sldMkLst>
          <pc:docMk/>
          <pc:sldMk cId="2682501097" sldId="343"/>
        </pc:sldMkLst>
      </pc:sldChg>
      <pc:sldChg chg="modSp mod modNotesTx">
        <pc:chgData name="David Forcier" userId="f593231f8a2f9321" providerId="LiveId" clId="{276C8235-2CAD-490D-8050-AFF6A243F5B4}" dt="2022-03-08T00:10:41.350" v="3847" actId="20577"/>
        <pc:sldMkLst>
          <pc:docMk/>
          <pc:sldMk cId="1607201946" sldId="357"/>
        </pc:sldMkLst>
        <pc:spChg chg="mod">
          <ac:chgData name="David Forcier" userId="f593231f8a2f9321" providerId="LiveId" clId="{276C8235-2CAD-490D-8050-AFF6A243F5B4}" dt="2022-03-08T00:10:32.593" v="3841" actId="20577"/>
          <ac:spMkLst>
            <pc:docMk/>
            <pc:sldMk cId="1607201946" sldId="357"/>
            <ac:spMk id="2" creationId="{7D353C41-45FF-4108-AA70-DCC6F7BA1A55}"/>
          </ac:spMkLst>
        </pc:spChg>
      </pc:sldChg>
      <pc:sldChg chg="modSp mod">
        <pc:chgData name="David Forcier" userId="f593231f8a2f9321" providerId="LiveId" clId="{276C8235-2CAD-490D-8050-AFF6A243F5B4}" dt="2022-03-08T00:11:36.946" v="4000" actId="20577"/>
        <pc:sldMkLst>
          <pc:docMk/>
          <pc:sldMk cId="1531211099" sldId="358"/>
        </pc:sldMkLst>
        <pc:spChg chg="mod">
          <ac:chgData name="David Forcier" userId="f593231f8a2f9321" providerId="LiveId" clId="{276C8235-2CAD-490D-8050-AFF6A243F5B4}" dt="2022-03-08T00:11:36.946" v="4000" actId="20577"/>
          <ac:spMkLst>
            <pc:docMk/>
            <pc:sldMk cId="1531211099" sldId="358"/>
            <ac:spMk id="2" creationId="{7D353C41-45FF-4108-AA70-DCC6F7BA1A55}"/>
          </ac:spMkLst>
        </pc:spChg>
      </pc:sldChg>
      <pc:sldChg chg="ord">
        <pc:chgData name="David Forcier" userId="f593231f8a2f9321" providerId="LiveId" clId="{276C8235-2CAD-490D-8050-AFF6A243F5B4}" dt="2022-03-07T23:19:29.500" v="1"/>
        <pc:sldMkLst>
          <pc:docMk/>
          <pc:sldMk cId="3825502705" sldId="360"/>
        </pc:sldMkLst>
      </pc:sldChg>
      <pc:sldChg chg="addSp delSp modSp new mod ord modAnim">
        <pc:chgData name="David Forcier" userId="f593231f8a2f9321" providerId="LiveId" clId="{276C8235-2CAD-490D-8050-AFF6A243F5B4}" dt="2022-03-10T00:59:25.483" v="4005"/>
        <pc:sldMkLst>
          <pc:docMk/>
          <pc:sldMk cId="4056534245" sldId="362"/>
        </pc:sldMkLst>
        <pc:spChg chg="del">
          <ac:chgData name="David Forcier" userId="f593231f8a2f9321" providerId="LiveId" clId="{276C8235-2CAD-490D-8050-AFF6A243F5B4}" dt="2022-03-10T00:59:06.403" v="4002"/>
          <ac:spMkLst>
            <pc:docMk/>
            <pc:sldMk cId="4056534245" sldId="362"/>
            <ac:spMk id="2" creationId="{7E5EAD9F-A6DA-495B-99E0-BDBCD757CED0}"/>
          </ac:spMkLst>
        </pc:spChg>
        <pc:spChg chg="mod">
          <ac:chgData name="David Forcier" userId="f593231f8a2f9321" providerId="LiveId" clId="{276C8235-2CAD-490D-8050-AFF6A243F5B4}" dt="2022-03-10T00:59:19.059" v="4003"/>
          <ac:spMkLst>
            <pc:docMk/>
            <pc:sldMk cId="4056534245" sldId="362"/>
            <ac:spMk id="3" creationId="{3F8C33DF-41E5-4D76-AAB4-9005B4AA10C2}"/>
          </ac:spMkLst>
        </pc:spChg>
        <pc:picChg chg="add mod">
          <ac:chgData name="David Forcier" userId="f593231f8a2f9321" providerId="LiveId" clId="{276C8235-2CAD-490D-8050-AFF6A243F5B4}" dt="2022-03-10T00:59:06.403" v="4002"/>
          <ac:picMkLst>
            <pc:docMk/>
            <pc:sldMk cId="4056534245" sldId="362"/>
            <ac:picMk id="4" creationId="{FF897185-D813-48ED-896E-99AF6C13C394}"/>
          </ac:picMkLst>
        </pc:picChg>
      </pc:sldChg>
    </pc:docChg>
  </pc:docChgLst>
  <pc:docChgLst>
    <pc:chgData name="David Forcier" userId="f593231f8a2f9321" providerId="LiveId" clId="{5C4CCB66-51FF-42CA-9AB3-F6044099A83F}"/>
    <pc:docChg chg="undo redo custSel addSld delSld modSld sldOrd modMainMaster">
      <pc:chgData name="David Forcier" userId="f593231f8a2f9321" providerId="LiveId" clId="{5C4CCB66-51FF-42CA-9AB3-F6044099A83F}" dt="2023-04-30T14:37:44.718" v="5232" actId="27636"/>
      <pc:docMkLst>
        <pc:docMk/>
      </pc:docMkLst>
      <pc:sldChg chg="addSp delSp modSp mod">
        <pc:chgData name="David Forcier" userId="f593231f8a2f9321" providerId="LiveId" clId="{5C4CCB66-51FF-42CA-9AB3-F6044099A83F}" dt="2023-04-30T14:37:44.718" v="5232" actId="27636"/>
        <pc:sldMkLst>
          <pc:docMk/>
          <pc:sldMk cId="167991859" sldId="348"/>
        </pc:sldMkLst>
        <pc:spChg chg="mod">
          <ac:chgData name="David Forcier" userId="f593231f8a2f9321" providerId="LiveId" clId="{5C4CCB66-51FF-42CA-9AB3-F6044099A83F}" dt="2023-04-30T14:37:44.718" v="5232" actId="27636"/>
          <ac:spMkLst>
            <pc:docMk/>
            <pc:sldMk cId="167991859" sldId="348"/>
            <ac:spMk id="2" creationId="{43E7B7A2-A035-4954-B263-B61A17F0BF84}"/>
          </ac:spMkLst>
        </pc:spChg>
        <pc:spChg chg="add del mod">
          <ac:chgData name="David Forcier" userId="f593231f8a2f9321" providerId="LiveId" clId="{5C4CCB66-51FF-42CA-9AB3-F6044099A83F}" dt="2023-04-30T14:37:44.678" v="5231"/>
          <ac:spMkLst>
            <pc:docMk/>
            <pc:sldMk cId="167991859" sldId="348"/>
            <ac:spMk id="3" creationId="{B72CF892-1C87-87AB-B00C-9CACE6DCD2E0}"/>
          </ac:spMkLst>
        </pc:spChg>
        <pc:spChg chg="mod">
          <ac:chgData name="David Forcier" userId="f593231f8a2f9321" providerId="LiveId" clId="{5C4CCB66-51FF-42CA-9AB3-F6044099A83F}" dt="2023-02-15T01:12:05.165" v="1327" actId="20577"/>
          <ac:spMkLst>
            <pc:docMk/>
            <pc:sldMk cId="167991859" sldId="348"/>
            <ac:spMk id="3" creationId="{F67771BB-899E-41E0-AD01-649C8A8524E2}"/>
          </ac:spMkLst>
        </pc:spChg>
        <pc:spChg chg="add del mod">
          <ac:chgData name="David Forcier" userId="f593231f8a2f9321" providerId="LiveId" clId="{5C4CCB66-51FF-42CA-9AB3-F6044099A83F}" dt="2023-04-30T14:37:44.678" v="5231"/>
          <ac:spMkLst>
            <pc:docMk/>
            <pc:sldMk cId="167991859" sldId="348"/>
            <ac:spMk id="4" creationId="{C113BD9E-4146-5B25-485F-E3DB3EE2BE97}"/>
          </ac:spMkLst>
        </pc:spChg>
        <pc:spChg chg="del">
          <ac:chgData name="David Forcier" userId="f593231f8a2f9321" providerId="LiveId" clId="{5C4CCB66-51FF-42CA-9AB3-F6044099A83F}" dt="2023-04-30T14:37:44.678" v="5231"/>
          <ac:spMkLst>
            <pc:docMk/>
            <pc:sldMk cId="167991859" sldId="348"/>
            <ac:spMk id="5" creationId="{8A6DD977-238C-80D8-73D1-CEEEFEBC5F41}"/>
          </ac:spMkLst>
        </pc:spChg>
        <pc:spChg chg="add mod">
          <ac:chgData name="David Forcier" userId="f593231f8a2f9321" providerId="LiveId" clId="{5C4CCB66-51FF-42CA-9AB3-F6044099A83F}" dt="2023-04-30T14:37:44.678" v="5231"/>
          <ac:spMkLst>
            <pc:docMk/>
            <pc:sldMk cId="167991859" sldId="348"/>
            <ac:spMk id="6" creationId="{ECAA5F1F-7DD8-9EE9-753C-2F44F56C44B2}"/>
          </ac:spMkLst>
        </pc:spChg>
        <pc:spChg chg="mod">
          <ac:chgData name="David Forcier" userId="f593231f8a2f9321" providerId="LiveId" clId="{5C4CCB66-51FF-42CA-9AB3-F6044099A83F}" dt="2023-02-15T01:11:37.933" v="1283" actId="207"/>
          <ac:spMkLst>
            <pc:docMk/>
            <pc:sldMk cId="167991859" sldId="348"/>
            <ac:spMk id="9" creationId="{859BB466-50B8-416E-803E-6AAF428EF310}"/>
          </ac:spMkLst>
        </pc:spChg>
        <pc:picChg chg="mod">
          <ac:chgData name="David Forcier" userId="f593231f8a2f9321" providerId="LiveId" clId="{5C4CCB66-51FF-42CA-9AB3-F6044099A83F}" dt="2023-04-30T14:37:44.678" v="5231"/>
          <ac:picMkLst>
            <pc:docMk/>
            <pc:sldMk cId="167991859" sldId="348"/>
            <ac:picMk id="8" creationId="{7454E8A2-BFF7-AA01-1766-8B41CFBC5153}"/>
          </ac:picMkLst>
        </pc:picChg>
      </pc:sldChg>
      <pc:sldChg chg="del ord">
        <pc:chgData name="David Forcier" userId="f593231f8a2f9321" providerId="LiveId" clId="{5C4CCB66-51FF-42CA-9AB3-F6044099A83F}" dt="2023-02-15T01:39:34.232" v="1677" actId="47"/>
        <pc:sldMkLst>
          <pc:docMk/>
          <pc:sldMk cId="4134965167" sldId="349"/>
        </pc:sldMkLst>
      </pc:sldChg>
      <pc:sldChg chg="modSp mod">
        <pc:chgData name="David Forcier" userId="f593231f8a2f9321" providerId="LiveId" clId="{5C4CCB66-51FF-42CA-9AB3-F6044099A83F}" dt="2023-02-15T01:39:17.571" v="1674" actId="20577"/>
        <pc:sldMkLst>
          <pc:docMk/>
          <pc:sldMk cId="343593894" sldId="352"/>
        </pc:sldMkLst>
        <pc:graphicFrameChg chg="mod modGraphic">
          <ac:chgData name="David Forcier" userId="f593231f8a2f9321" providerId="LiveId" clId="{5C4CCB66-51FF-42CA-9AB3-F6044099A83F}" dt="2023-02-15T01:39:17.571" v="1674" actId="20577"/>
          <ac:graphicFrameMkLst>
            <pc:docMk/>
            <pc:sldMk cId="343593894" sldId="352"/>
            <ac:graphicFrameMk id="4" creationId="{B8FA190D-708A-4873-98BB-210A1FA305DB}"/>
          </ac:graphicFrameMkLst>
        </pc:graphicFrameChg>
      </pc:sldChg>
      <pc:sldChg chg="addSp delSp modSp mod">
        <pc:chgData name="David Forcier" userId="f593231f8a2f9321" providerId="LiveId" clId="{5C4CCB66-51FF-42CA-9AB3-F6044099A83F}" dt="2023-02-15T01:14:39.797" v="1436" actId="20577"/>
        <pc:sldMkLst>
          <pc:docMk/>
          <pc:sldMk cId="3941899713" sldId="354"/>
        </pc:sldMkLst>
        <pc:spChg chg="mod">
          <ac:chgData name="David Forcier" userId="f593231f8a2f9321" providerId="LiveId" clId="{5C4CCB66-51FF-42CA-9AB3-F6044099A83F}" dt="2023-02-15T01:14:33.799" v="1435" actId="20577"/>
          <ac:spMkLst>
            <pc:docMk/>
            <pc:sldMk cId="3941899713" sldId="354"/>
            <ac:spMk id="2" creationId="{04D33B98-67AD-46ED-82D5-11184DAE8E6D}"/>
          </ac:spMkLst>
        </pc:spChg>
        <pc:spChg chg="mod">
          <ac:chgData name="David Forcier" userId="f593231f8a2f9321" providerId="LiveId" clId="{5C4CCB66-51FF-42CA-9AB3-F6044099A83F}" dt="2023-02-15T01:14:39.797" v="1436" actId="20577"/>
          <ac:spMkLst>
            <pc:docMk/>
            <pc:sldMk cId="3941899713" sldId="354"/>
            <ac:spMk id="3" creationId="{F4B052F4-CCB0-4006-BEEF-4A56F4F0C7C3}"/>
          </ac:spMkLst>
        </pc:spChg>
        <pc:spChg chg="add del mod">
          <ac:chgData name="David Forcier" userId="f593231f8a2f9321" providerId="LiveId" clId="{5C4CCB66-51FF-42CA-9AB3-F6044099A83F}" dt="2023-02-15T00:55:35.312" v="2" actId="478"/>
          <ac:spMkLst>
            <pc:docMk/>
            <pc:sldMk cId="3941899713" sldId="354"/>
            <ac:spMk id="4" creationId="{A99934C5-D1D0-E10F-8CFC-D32803A7A388}"/>
          </ac:spMkLst>
        </pc:spChg>
        <pc:spChg chg="mod">
          <ac:chgData name="David Forcier" userId="f593231f8a2f9321" providerId="LiveId" clId="{5C4CCB66-51FF-42CA-9AB3-F6044099A83F}" dt="2023-02-15T00:57:28.954" v="7" actId="207"/>
          <ac:spMkLst>
            <pc:docMk/>
            <pc:sldMk cId="3941899713" sldId="354"/>
            <ac:spMk id="5" creationId="{C074E998-D1A4-43AB-B24F-9ACA67B865D5}"/>
          </ac:spMkLst>
        </pc:spChg>
      </pc:sldChg>
      <pc:sldChg chg="modSp mod">
        <pc:chgData name="David Forcier" userId="f593231f8a2f9321" providerId="LiveId" clId="{5C4CCB66-51FF-42CA-9AB3-F6044099A83F}" dt="2023-04-29T20:44:27.754" v="5138" actId="20577"/>
        <pc:sldMkLst>
          <pc:docMk/>
          <pc:sldMk cId="1562686650" sldId="364"/>
        </pc:sldMkLst>
        <pc:spChg chg="mod">
          <ac:chgData name="David Forcier" userId="f593231f8a2f9321" providerId="LiveId" clId="{5C4CCB66-51FF-42CA-9AB3-F6044099A83F}" dt="2023-04-29T20:44:27.754" v="5138" actId="20577"/>
          <ac:spMkLst>
            <pc:docMk/>
            <pc:sldMk cId="1562686650" sldId="364"/>
            <ac:spMk id="2" creationId="{5D77817C-FD9D-CB06-3F5B-9F1D54B4C16E}"/>
          </ac:spMkLst>
        </pc:spChg>
        <pc:spChg chg="mod">
          <ac:chgData name="David Forcier" userId="f593231f8a2f9321" providerId="LiveId" clId="{5C4CCB66-51FF-42CA-9AB3-F6044099A83F}" dt="2023-02-15T00:58:22.007" v="70" actId="20577"/>
          <ac:spMkLst>
            <pc:docMk/>
            <pc:sldMk cId="1562686650" sldId="364"/>
            <ac:spMk id="3" creationId="{F6381CCC-B8E2-E669-BBAC-9E52A3DB768E}"/>
          </ac:spMkLst>
        </pc:spChg>
      </pc:sldChg>
      <pc:sldChg chg="addSp delSp modSp mod ord">
        <pc:chgData name="David Forcier" userId="f593231f8a2f9321" providerId="LiveId" clId="{5C4CCB66-51FF-42CA-9AB3-F6044099A83F}" dt="2023-02-15T01:39:29.888" v="1676"/>
        <pc:sldMkLst>
          <pc:docMk/>
          <pc:sldMk cId="1363459056" sldId="388"/>
        </pc:sldMkLst>
        <pc:spChg chg="mod">
          <ac:chgData name="David Forcier" userId="f593231f8a2f9321" providerId="LiveId" clId="{5C4CCB66-51FF-42CA-9AB3-F6044099A83F}" dt="2023-02-15T01:36:18.300" v="1577" actId="20577"/>
          <ac:spMkLst>
            <pc:docMk/>
            <pc:sldMk cId="1363459056" sldId="388"/>
            <ac:spMk id="2" creationId="{E5A0FC42-1A1F-12A0-8BCB-E47BFA041DE2}"/>
          </ac:spMkLst>
        </pc:spChg>
        <pc:spChg chg="mod">
          <ac:chgData name="David Forcier" userId="f593231f8a2f9321" providerId="LiveId" clId="{5C4CCB66-51FF-42CA-9AB3-F6044099A83F}" dt="2023-02-15T01:36:26.123" v="1598" actId="20577"/>
          <ac:spMkLst>
            <pc:docMk/>
            <pc:sldMk cId="1363459056" sldId="388"/>
            <ac:spMk id="3" creationId="{106DDC79-A39A-E72E-8E47-62159DA8306A}"/>
          </ac:spMkLst>
        </pc:spChg>
        <pc:spChg chg="add del mod">
          <ac:chgData name="David Forcier" userId="f593231f8a2f9321" providerId="LiveId" clId="{5C4CCB66-51FF-42CA-9AB3-F6044099A83F}" dt="2023-02-15T01:35:37.206" v="1558" actId="478"/>
          <ac:spMkLst>
            <pc:docMk/>
            <pc:sldMk cId="1363459056" sldId="388"/>
            <ac:spMk id="5" creationId="{9E02C93D-B7B7-C900-46D6-A89C0E2D0E07}"/>
          </ac:spMkLst>
        </pc:spChg>
        <pc:spChg chg="add del 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7" creationId="{270D13DD-1030-A30D-45B2-B622731C8796}"/>
          </ac:spMkLst>
        </pc:spChg>
        <pc:spChg chg="add 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8" creationId="{5E3BEBE5-0834-3742-A1D2-F2DD3F8DEA2E}"/>
          </ac:spMkLst>
        </pc:spChg>
        <pc:spChg chg="add 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9" creationId="{1EC6EAF7-7EEC-C184-5EFF-D5A5E6B12B87}"/>
          </ac:spMkLst>
        </pc:spChg>
        <pc:spChg chg="add 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10" creationId="{06210F36-FD5E-255E-DA23-AA0EB2148890}"/>
          </ac:spMkLst>
        </pc:spChg>
        <pc:spChg chg="add 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11" creationId="{2FE5A014-122F-FC67-6BD8-4E6EE8E7A19F}"/>
          </ac:spMkLst>
        </pc:spChg>
        <pc:spChg chg="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14" creationId="{33924C93-1967-8343-56DE-5589822F2F7B}"/>
          </ac:spMkLst>
        </pc:spChg>
        <pc:spChg chg="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15" creationId="{35B9E693-9406-2C09-A00D-2FA25DBFE272}"/>
          </ac:spMkLst>
        </pc:spChg>
        <pc:spChg chg="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16" creationId="{24277E10-197D-D3A4-EE0A-3B3B47921632}"/>
          </ac:spMkLst>
        </pc:spChg>
        <pc:spChg chg="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17" creationId="{1E917BD2-73DF-CCBA-C4CA-837F7072EC92}"/>
          </ac:spMkLst>
        </pc:spChg>
        <pc:spChg chg="mod">
          <ac:chgData name="David Forcier" userId="f593231f8a2f9321" providerId="LiveId" clId="{5C4CCB66-51FF-42CA-9AB3-F6044099A83F}" dt="2023-02-15T01:25:26.424" v="1451" actId="571"/>
          <ac:spMkLst>
            <pc:docMk/>
            <pc:sldMk cId="1363459056" sldId="388"/>
            <ac:spMk id="19" creationId="{1BBCDFF1-2390-EA5F-BDA8-BF092B8C6603}"/>
          </ac:spMkLst>
        </pc:spChg>
        <pc:spChg chg="mod">
          <ac:chgData name="David Forcier" userId="f593231f8a2f9321" providerId="LiveId" clId="{5C4CCB66-51FF-42CA-9AB3-F6044099A83F}" dt="2023-02-15T01:25:26.424" v="1451" actId="571"/>
          <ac:spMkLst>
            <pc:docMk/>
            <pc:sldMk cId="1363459056" sldId="388"/>
            <ac:spMk id="20" creationId="{555F785D-C0F7-B31E-AF13-F765107D37F6}"/>
          </ac:spMkLst>
        </pc:spChg>
        <pc:spChg chg="mod">
          <ac:chgData name="David Forcier" userId="f593231f8a2f9321" providerId="LiveId" clId="{5C4CCB66-51FF-42CA-9AB3-F6044099A83F}" dt="2023-02-15T01:25:26.424" v="1451" actId="571"/>
          <ac:spMkLst>
            <pc:docMk/>
            <pc:sldMk cId="1363459056" sldId="388"/>
            <ac:spMk id="21" creationId="{74181DA7-AE67-132F-F257-6143C488EFFE}"/>
          </ac:spMkLst>
        </pc:spChg>
        <pc:spChg chg="mod">
          <ac:chgData name="David Forcier" userId="f593231f8a2f9321" providerId="LiveId" clId="{5C4CCB66-51FF-42CA-9AB3-F6044099A83F}" dt="2023-02-15T01:25:26.424" v="1451" actId="571"/>
          <ac:spMkLst>
            <pc:docMk/>
            <pc:sldMk cId="1363459056" sldId="388"/>
            <ac:spMk id="22" creationId="{7171AD59-6717-B013-7226-33544F3A1D15}"/>
          </ac:spMkLst>
        </pc:spChg>
        <pc:spChg chg="mod">
          <ac:chgData name="David Forcier" userId="f593231f8a2f9321" providerId="LiveId" clId="{5C4CCB66-51FF-42CA-9AB3-F6044099A83F}" dt="2023-02-15T01:25:26.424" v="1451" actId="571"/>
          <ac:spMkLst>
            <pc:docMk/>
            <pc:sldMk cId="1363459056" sldId="388"/>
            <ac:spMk id="24" creationId="{848AC8A4-739A-79DA-BA04-C7917BA73D6C}"/>
          </ac:spMkLst>
        </pc:spChg>
        <pc:spChg chg="mod">
          <ac:chgData name="David Forcier" userId="f593231f8a2f9321" providerId="LiveId" clId="{5C4CCB66-51FF-42CA-9AB3-F6044099A83F}" dt="2023-02-15T01:25:26.424" v="1451" actId="571"/>
          <ac:spMkLst>
            <pc:docMk/>
            <pc:sldMk cId="1363459056" sldId="388"/>
            <ac:spMk id="25" creationId="{F572E7B5-BBC2-FB30-CCD9-D65A060ADDC5}"/>
          </ac:spMkLst>
        </pc:spChg>
        <pc:spChg chg="mod">
          <ac:chgData name="David Forcier" userId="f593231f8a2f9321" providerId="LiveId" clId="{5C4CCB66-51FF-42CA-9AB3-F6044099A83F}" dt="2023-02-15T01:25:26.424" v="1451" actId="571"/>
          <ac:spMkLst>
            <pc:docMk/>
            <pc:sldMk cId="1363459056" sldId="388"/>
            <ac:spMk id="26" creationId="{BC51AE0C-C506-1515-08E6-D202B46F80A9}"/>
          </ac:spMkLst>
        </pc:spChg>
        <pc:spChg chg="mod">
          <ac:chgData name="David Forcier" userId="f593231f8a2f9321" providerId="LiveId" clId="{5C4CCB66-51FF-42CA-9AB3-F6044099A83F}" dt="2023-02-15T01:25:26.424" v="1451" actId="571"/>
          <ac:spMkLst>
            <pc:docMk/>
            <pc:sldMk cId="1363459056" sldId="388"/>
            <ac:spMk id="27" creationId="{55001E32-F848-DB96-EAD4-62405B534142}"/>
          </ac:spMkLst>
        </pc:spChg>
        <pc:spChg chg="add del mod">
          <ac:chgData name="David Forcier" userId="f593231f8a2f9321" providerId="LiveId" clId="{5C4CCB66-51FF-42CA-9AB3-F6044099A83F}" dt="2023-02-15T01:33:27.279" v="1551" actId="208"/>
          <ac:spMkLst>
            <pc:docMk/>
            <pc:sldMk cId="1363459056" sldId="388"/>
            <ac:spMk id="28" creationId="{D14D9CCB-0819-E533-6D64-894097EB6A32}"/>
          </ac:spMkLst>
        </pc:spChg>
        <pc:spChg chg="mod">
          <ac:chgData name="David Forcier" userId="f593231f8a2f9321" providerId="LiveId" clId="{5C4CCB66-51FF-42CA-9AB3-F6044099A83F}" dt="2023-02-15T01:31:44.111" v="1540"/>
          <ac:spMkLst>
            <pc:docMk/>
            <pc:sldMk cId="1363459056" sldId="388"/>
            <ac:spMk id="106" creationId="{375EE186-598B-B0A7-1954-B362C785A86F}"/>
          </ac:spMkLst>
        </pc:spChg>
        <pc:spChg chg="mod">
          <ac:chgData name="David Forcier" userId="f593231f8a2f9321" providerId="LiveId" clId="{5C4CCB66-51FF-42CA-9AB3-F6044099A83F}" dt="2023-02-15T01:31:44.111" v="1540"/>
          <ac:spMkLst>
            <pc:docMk/>
            <pc:sldMk cId="1363459056" sldId="388"/>
            <ac:spMk id="107" creationId="{9866F0FA-AAC1-CB17-49E0-3C2B2AC73E68}"/>
          </ac:spMkLst>
        </pc:spChg>
        <pc:spChg chg="mod">
          <ac:chgData name="David Forcier" userId="f593231f8a2f9321" providerId="LiveId" clId="{5C4CCB66-51FF-42CA-9AB3-F6044099A83F}" dt="2023-02-15T01:31:44.111" v="1540"/>
          <ac:spMkLst>
            <pc:docMk/>
            <pc:sldMk cId="1363459056" sldId="388"/>
            <ac:spMk id="108" creationId="{FEC0D5A3-A0E5-89B5-83FD-91B6074F5A6D}"/>
          </ac:spMkLst>
        </pc:spChg>
        <pc:spChg chg="mod">
          <ac:chgData name="David Forcier" userId="f593231f8a2f9321" providerId="LiveId" clId="{5C4CCB66-51FF-42CA-9AB3-F6044099A83F}" dt="2023-02-15T01:31:44.111" v="1540"/>
          <ac:spMkLst>
            <pc:docMk/>
            <pc:sldMk cId="1363459056" sldId="388"/>
            <ac:spMk id="109" creationId="{93166337-360D-3243-99B7-A89264BB4A67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12" creationId="{7810C718-3966-AD7D-B67E-E65096B95D48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15" creationId="{5043FE7D-5B42-CA17-27B6-20EA302079E3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40" creationId="{172D395D-B1C1-7793-7C69-332C6D424C1B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41" creationId="{0E061F64-03BC-0014-41BC-9E4D26F29132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42" creationId="{46D38DDB-BA3F-0D1D-08F0-44243803F4CE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43" creationId="{C81869C8-FDDF-9A21-AF94-B431166BEC30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44" creationId="{789EE82A-94CB-3583-A663-51DF1E9BCCE6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45" creationId="{34924B45-7D0D-028C-AF69-4E5C9AB1BB71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46" creationId="{65832860-B78E-65DB-5B98-34AED3958CEC}"/>
          </ac:spMkLst>
        </pc:spChg>
        <pc:spChg chg="mod">
          <ac:chgData name="David Forcier" userId="f593231f8a2f9321" providerId="LiveId" clId="{5C4CCB66-51FF-42CA-9AB3-F6044099A83F}" dt="2023-02-15T01:33:50.534" v="1553"/>
          <ac:spMkLst>
            <pc:docMk/>
            <pc:sldMk cId="1363459056" sldId="388"/>
            <ac:spMk id="147" creationId="{40C5F7E8-E335-A998-6077-499FB44C60DD}"/>
          </ac:spMkLst>
        </pc:spChg>
        <pc:grpChg chg="add del mod">
          <ac:chgData name="David Forcier" userId="f593231f8a2f9321" providerId="LiveId" clId="{5C4CCB66-51FF-42CA-9AB3-F6044099A83F}" dt="2023-02-15T01:33:08.185" v="1548" actId="164"/>
          <ac:grpSpMkLst>
            <pc:docMk/>
            <pc:sldMk cId="1363459056" sldId="388"/>
            <ac:grpSpMk id="12" creationId="{D9682D0D-C255-70CF-0FA7-66D06D64D85A}"/>
          </ac:grpSpMkLst>
        </pc:grpChg>
        <pc:grpChg chg="add del mod">
          <ac:chgData name="David Forcier" userId="f593231f8a2f9321" providerId="LiveId" clId="{5C4CCB66-51FF-42CA-9AB3-F6044099A83F}" dt="2023-02-15T01:33:08.185" v="1548" actId="164"/>
          <ac:grpSpMkLst>
            <pc:docMk/>
            <pc:sldMk cId="1363459056" sldId="388"/>
            <ac:grpSpMk id="13" creationId="{038A09F0-811B-BD47-A15F-C6C3335FFF66}"/>
          </ac:grpSpMkLst>
        </pc:grpChg>
        <pc:grpChg chg="add del mod">
          <ac:chgData name="David Forcier" userId="f593231f8a2f9321" providerId="LiveId" clId="{5C4CCB66-51FF-42CA-9AB3-F6044099A83F}" dt="2023-02-15T01:29:19.598" v="1500" actId="478"/>
          <ac:grpSpMkLst>
            <pc:docMk/>
            <pc:sldMk cId="1363459056" sldId="388"/>
            <ac:grpSpMk id="18" creationId="{C2E1086C-98AC-EAFE-6686-029E08E9F623}"/>
          </ac:grpSpMkLst>
        </pc:grpChg>
        <pc:grpChg chg="add del mod">
          <ac:chgData name="David Forcier" userId="f593231f8a2f9321" providerId="LiveId" clId="{5C4CCB66-51FF-42CA-9AB3-F6044099A83F}" dt="2023-02-15T01:25:35.969" v="1453" actId="478"/>
          <ac:grpSpMkLst>
            <pc:docMk/>
            <pc:sldMk cId="1363459056" sldId="388"/>
            <ac:grpSpMk id="23" creationId="{648519A8-59C3-B251-007A-290175B35199}"/>
          </ac:grpSpMkLst>
        </pc:grpChg>
        <pc:grpChg chg="add del mod">
          <ac:chgData name="David Forcier" userId="f593231f8a2f9321" providerId="LiveId" clId="{5C4CCB66-51FF-42CA-9AB3-F6044099A83F}" dt="2023-02-15T01:32:04.502" v="1545" actId="478"/>
          <ac:grpSpMkLst>
            <pc:docMk/>
            <pc:sldMk cId="1363459056" sldId="388"/>
            <ac:grpSpMk id="105" creationId="{5F5B80C2-B0A0-DCE0-E8A6-61AF50E4BFB6}"/>
          </ac:grpSpMkLst>
        </pc:grpChg>
        <pc:grpChg chg="add mod">
          <ac:chgData name="David Forcier" userId="f593231f8a2f9321" providerId="LiveId" clId="{5C4CCB66-51FF-42CA-9AB3-F6044099A83F}" dt="2023-02-15T01:34:08.601" v="1557" actId="1076"/>
          <ac:grpSpMkLst>
            <pc:docMk/>
            <pc:sldMk cId="1363459056" sldId="388"/>
            <ac:grpSpMk id="110" creationId="{D3BDFB7C-5268-9640-711F-C4C78075CF14}"/>
          </ac:grpSpMkLst>
        </pc:grpChg>
        <pc:grpChg chg="add del mod">
          <ac:chgData name="David Forcier" userId="f593231f8a2f9321" providerId="LiveId" clId="{5C4CCB66-51FF-42CA-9AB3-F6044099A83F}" dt="2023-02-15T01:33:54.809" v="1554"/>
          <ac:grpSpMkLst>
            <pc:docMk/>
            <pc:sldMk cId="1363459056" sldId="388"/>
            <ac:grpSpMk id="111" creationId="{D6373350-8216-E13E-63BF-EDF77CBD02AD}"/>
          </ac:grpSpMkLst>
        </pc:grpChg>
        <pc:grpChg chg="mod">
          <ac:chgData name="David Forcier" userId="f593231f8a2f9321" providerId="LiveId" clId="{5C4CCB66-51FF-42CA-9AB3-F6044099A83F}" dt="2023-02-15T01:33:50.534" v="1553"/>
          <ac:grpSpMkLst>
            <pc:docMk/>
            <pc:sldMk cId="1363459056" sldId="388"/>
            <ac:grpSpMk id="113" creationId="{5B9DE649-8B84-A47B-4080-0C41566FD699}"/>
          </ac:grpSpMkLst>
        </pc:grpChg>
        <pc:grpChg chg="mod">
          <ac:chgData name="David Forcier" userId="f593231f8a2f9321" providerId="LiveId" clId="{5C4CCB66-51FF-42CA-9AB3-F6044099A83F}" dt="2023-02-15T01:33:50.534" v="1553"/>
          <ac:grpSpMkLst>
            <pc:docMk/>
            <pc:sldMk cId="1363459056" sldId="388"/>
            <ac:grpSpMk id="114" creationId="{0F856935-8B1E-E656-B625-84EC0081AC2F}"/>
          </ac:grpSpMkLst>
        </pc:grpChg>
        <pc:picChg chg="del">
          <ac:chgData name="David Forcier" userId="f593231f8a2f9321" providerId="LiveId" clId="{5C4CCB66-51FF-42CA-9AB3-F6044099A83F}" dt="2023-02-15T01:23:41.242" v="1437" actId="478"/>
          <ac:picMkLst>
            <pc:docMk/>
            <pc:sldMk cId="1363459056" sldId="388"/>
            <ac:picMk id="6" creationId="{BE956FC3-F3D1-7A5A-3BE1-CC12955E3874}"/>
          </ac:picMkLst>
        </pc:pic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30" creationId="{709D314A-0E86-BC66-10D1-D22D0426D207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34" creationId="{301B0893-1553-CB05-0B59-C8B69FD7868A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35" creationId="{CC39527B-E6F4-1DEE-1B22-606138099E8C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36" creationId="{3EB448CF-A1EE-8C1A-0A03-F4AA13135EF9}"/>
          </ac:cxnSpMkLst>
        </pc:cxnChg>
        <pc:cxnChg chg="add del mod">
          <ac:chgData name="David Forcier" userId="f593231f8a2f9321" providerId="LiveId" clId="{5C4CCB66-51FF-42CA-9AB3-F6044099A83F}" dt="2023-02-15T01:27:23.960" v="1476" actId="478"/>
          <ac:cxnSpMkLst>
            <pc:docMk/>
            <pc:sldMk cId="1363459056" sldId="388"/>
            <ac:cxnSpMk id="37" creationId="{4B9EDA8E-F34B-4711-D8DB-3E875DCA57EA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45" creationId="{258B2DFF-8293-611D-B43B-77DADA4A3EAC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46" creationId="{8D914F38-44C9-60DE-00AF-6A612D237DC4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47" creationId="{EE87CDD1-D7FC-1370-BFE9-12BC19C19054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48" creationId="{14FC5169-63F1-B242-549B-CBCF5597397D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49" creationId="{01E428B8-EA7D-202A-2FFA-44C1DD4F536D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50" creationId="{065F41CA-B56F-C64C-5022-3BF9B0975373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51" creationId="{C90AF37F-95B6-85A1-C40B-7177BA7D257D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52" creationId="{6234B277-8ADB-8040-6105-6A76A1E39170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53" creationId="{4B8F6C9C-8B5B-6AC7-47FB-1F2BAB5C2793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54" creationId="{C3C87C3E-7B87-4E92-6ABA-5FAB4B7E601C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55" creationId="{CAC12AC8-9D0E-BA5C-1E8D-BA7C6197C5BA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56" creationId="{1572530F-4CB7-9BDC-5094-E7F7048F2119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73" creationId="{6E1583AD-D631-3CD1-26C2-E81F98937EC4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76" creationId="{863678C7-640D-5072-5D1B-071DB8A4ED5C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79" creationId="{B413914D-9627-E742-AC2D-51F112EF7E94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82" creationId="{D9C6C61C-8908-F312-1D89-EE0216FDAA4C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85" creationId="{9536C3D4-0349-3D57-F499-CE3018AD696A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88" creationId="{4503A0A1-7E91-4845-56CD-86752C7B87F3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91" creationId="{735526EE-0442-92B5-192E-F32F78A785B7}"/>
          </ac:cxnSpMkLst>
        </pc:cxnChg>
        <pc:cxnChg chg="add mod">
          <ac:chgData name="David Forcier" userId="f593231f8a2f9321" providerId="LiveId" clId="{5C4CCB66-51FF-42CA-9AB3-F6044099A83F}" dt="2023-02-15T01:33:27.279" v="1551" actId="208"/>
          <ac:cxnSpMkLst>
            <pc:docMk/>
            <pc:sldMk cId="1363459056" sldId="388"/>
            <ac:cxnSpMk id="94" creationId="{E7B24FD7-55F7-0DCB-06C5-37EB7FB01F22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16" creationId="{AAF78887-F041-51E0-1866-39C15C7EB995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17" creationId="{C52FCA71-B366-A429-9F3E-D1BE908280A5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18" creationId="{8AC36EF0-9139-B6AB-ECE6-1C05BE711FE6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19" creationId="{BE335C49-BFFE-FF01-0925-C2005E8D84B7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0" creationId="{43C6F81B-529D-877D-4F83-E08A14FD50DA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1" creationId="{32D307BF-846C-3769-B327-EDC2F6AD50F2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2" creationId="{F4817553-1AF5-F6FE-6AEC-11FACAF71118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3" creationId="{8D3EA360-EC13-7ABF-F57C-56682EA6E96D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4" creationId="{78245520-5206-77E2-E462-96F6498FCA85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5" creationId="{8C32B469-8E74-BC1C-37CA-59AC59C1BA42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6" creationId="{8A2A9E5A-EB6A-C3A0-EB06-45B2F63BA461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7" creationId="{20615D07-FD99-03F1-422B-4342E48CE073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8" creationId="{D3A1BF60-456D-0F02-AE7F-754F14648F41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29" creationId="{FE1A7A13-D16C-B421-82B6-D79ED80FFB48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0" creationId="{79BB1616-760F-D58E-8347-13987E80FC30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1" creationId="{8A2F90DC-4402-879A-6781-71AA6ABEC8D0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2" creationId="{D4173F65-5A0A-BD8B-F786-F00F73F363E5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3" creationId="{43B32DF7-732E-AD02-37AC-76D0F2EAD7DF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4" creationId="{D115FE6A-1BE9-0511-6453-4B7ED992D8EE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5" creationId="{E1DDFDAB-97AE-4E01-0E3D-2B61653B368A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6" creationId="{3CAC5880-4183-84CA-F35C-A737D7D6DACF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7" creationId="{82CE9822-5D38-4241-0E3B-F6278BD7D817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8" creationId="{85EE6BE6-7ADD-98E1-F88A-CF92B8F95F1C}"/>
          </ac:cxnSpMkLst>
        </pc:cxnChg>
        <pc:cxnChg chg="mod">
          <ac:chgData name="David Forcier" userId="f593231f8a2f9321" providerId="LiveId" clId="{5C4CCB66-51FF-42CA-9AB3-F6044099A83F}" dt="2023-02-15T01:33:50.534" v="1553"/>
          <ac:cxnSpMkLst>
            <pc:docMk/>
            <pc:sldMk cId="1363459056" sldId="388"/>
            <ac:cxnSpMk id="139" creationId="{21B4B57C-2C7C-FA7D-3433-68D9B1EC8066}"/>
          </ac:cxnSpMkLst>
        </pc:cxnChg>
      </pc:sldChg>
      <pc:sldChg chg="del">
        <pc:chgData name="David Forcier" userId="f593231f8a2f9321" providerId="LiveId" clId="{5C4CCB66-51FF-42CA-9AB3-F6044099A83F}" dt="2023-02-15T01:39:37.661" v="1678" actId="47"/>
        <pc:sldMkLst>
          <pc:docMk/>
          <pc:sldMk cId="3270246150" sldId="389"/>
        </pc:sldMkLst>
      </pc:sldChg>
      <pc:sldChg chg="modSp mod modShow">
        <pc:chgData name="David Forcier" userId="f593231f8a2f9321" providerId="LiveId" clId="{5C4CCB66-51FF-42CA-9AB3-F6044099A83F}" dt="2023-04-09T19:11:39.727" v="4518"/>
        <pc:sldMkLst>
          <pc:docMk/>
          <pc:sldMk cId="1631954102" sldId="403"/>
        </pc:sldMkLst>
        <pc:spChg chg="mod">
          <ac:chgData name="David Forcier" userId="f593231f8a2f9321" providerId="LiveId" clId="{5C4CCB66-51FF-42CA-9AB3-F6044099A83F}" dt="2023-04-09T18:48:06.665" v="3710" actId="21"/>
          <ac:spMkLst>
            <pc:docMk/>
            <pc:sldMk cId="1631954102" sldId="403"/>
            <ac:spMk id="6" creationId="{7ECD7EE8-3530-9EB1-2D4E-EDEB1877FD00}"/>
          </ac:spMkLst>
        </pc:spChg>
        <pc:spChg chg="mod">
          <ac:chgData name="David Forcier" userId="f593231f8a2f9321" providerId="LiveId" clId="{5C4CCB66-51FF-42CA-9AB3-F6044099A83F}" dt="2023-04-09T19:11:39.727" v="4518"/>
          <ac:spMkLst>
            <pc:docMk/>
            <pc:sldMk cId="1631954102" sldId="403"/>
            <ac:spMk id="7" creationId="{5BF6078D-62E6-7F74-D896-6284F42201C4}"/>
          </ac:spMkLst>
        </pc:spChg>
      </pc:sldChg>
      <pc:sldChg chg="modSp mod">
        <pc:chgData name="David Forcier" userId="f593231f8a2f9321" providerId="LiveId" clId="{5C4CCB66-51FF-42CA-9AB3-F6044099A83F}" dt="2023-02-15T01:45:01.983" v="2019" actId="20577"/>
        <pc:sldMkLst>
          <pc:docMk/>
          <pc:sldMk cId="2747342696" sldId="419"/>
        </pc:sldMkLst>
        <pc:spChg chg="mod">
          <ac:chgData name="David Forcier" userId="f593231f8a2f9321" providerId="LiveId" clId="{5C4CCB66-51FF-42CA-9AB3-F6044099A83F}" dt="2023-02-15T01:45:01.983" v="2019" actId="20577"/>
          <ac:spMkLst>
            <pc:docMk/>
            <pc:sldMk cId="2747342696" sldId="419"/>
            <ac:spMk id="2" creationId="{B6B5F159-BB88-8821-B5C9-2DB860105757}"/>
          </ac:spMkLst>
        </pc:spChg>
        <pc:spChg chg="mod">
          <ac:chgData name="David Forcier" userId="f593231f8a2f9321" providerId="LiveId" clId="{5C4CCB66-51FF-42CA-9AB3-F6044099A83F}" dt="2023-02-15T01:13:52.620" v="1346" actId="20577"/>
          <ac:spMkLst>
            <pc:docMk/>
            <pc:sldMk cId="2747342696" sldId="419"/>
            <ac:spMk id="3" creationId="{FC669408-0159-B413-8464-5733ACC62F1F}"/>
          </ac:spMkLst>
        </pc:spChg>
        <pc:spChg chg="mod">
          <ac:chgData name="David Forcier" userId="f593231f8a2f9321" providerId="LiveId" clId="{5C4CCB66-51FF-42CA-9AB3-F6044099A83F}" dt="2023-02-15T01:06:27.249" v="1278" actId="20577"/>
          <ac:spMkLst>
            <pc:docMk/>
            <pc:sldMk cId="2747342696" sldId="419"/>
            <ac:spMk id="4" creationId="{AC43CA69-10C7-0FC3-CF27-D08FFACE87D3}"/>
          </ac:spMkLst>
        </pc:spChg>
      </pc:sldChg>
      <pc:sldChg chg="del">
        <pc:chgData name="David Forcier" userId="f593231f8a2f9321" providerId="LiveId" clId="{5C4CCB66-51FF-42CA-9AB3-F6044099A83F}" dt="2023-02-15T01:06:59.893" v="1279" actId="47"/>
        <pc:sldMkLst>
          <pc:docMk/>
          <pc:sldMk cId="1230822309" sldId="447"/>
        </pc:sldMkLst>
      </pc:sldChg>
      <pc:sldChg chg="modSp new mod">
        <pc:chgData name="David Forcier" userId="f593231f8a2f9321" providerId="LiveId" clId="{5C4CCB66-51FF-42CA-9AB3-F6044099A83F}" dt="2023-02-15T01:05:52.763" v="1273"/>
        <pc:sldMkLst>
          <pc:docMk/>
          <pc:sldMk cId="2042452019" sldId="448"/>
        </pc:sldMkLst>
        <pc:spChg chg="mod">
          <ac:chgData name="David Forcier" userId="f593231f8a2f9321" providerId="LiveId" clId="{5C4CCB66-51FF-42CA-9AB3-F6044099A83F}" dt="2023-02-15T01:05:52.763" v="1273"/>
          <ac:spMkLst>
            <pc:docMk/>
            <pc:sldMk cId="2042452019" sldId="448"/>
            <ac:spMk id="2" creationId="{B994D115-55FF-0E33-9783-E9323A78A090}"/>
          </ac:spMkLst>
        </pc:spChg>
        <pc:spChg chg="mod">
          <ac:chgData name="David Forcier" userId="f593231f8a2f9321" providerId="LiveId" clId="{5C4CCB66-51FF-42CA-9AB3-F6044099A83F}" dt="2023-02-15T01:03:56.090" v="835" actId="20577"/>
          <ac:spMkLst>
            <pc:docMk/>
            <pc:sldMk cId="2042452019" sldId="448"/>
            <ac:spMk id="3" creationId="{B97644AF-0C97-5D8C-3671-DAA76EA398B5}"/>
          </ac:spMkLst>
        </pc:spChg>
      </pc:sldChg>
      <pc:sldChg chg="addSp delSp modSp new mod ord modClrScheme chgLayout">
        <pc:chgData name="David Forcier" userId="f593231f8a2f9321" providerId="LiveId" clId="{5C4CCB66-51FF-42CA-9AB3-F6044099A83F}" dt="2023-04-15T02:26:16.870" v="4979" actId="20577"/>
        <pc:sldMkLst>
          <pc:docMk/>
          <pc:sldMk cId="1360033199" sldId="449"/>
        </pc:sldMkLst>
        <pc:spChg chg="del mod ord">
          <ac:chgData name="David Forcier" userId="f593231f8a2f9321" providerId="LiveId" clId="{5C4CCB66-51FF-42CA-9AB3-F6044099A83F}" dt="2023-02-15T01:47:17.475" v="2021" actId="700"/>
          <ac:spMkLst>
            <pc:docMk/>
            <pc:sldMk cId="1360033199" sldId="449"/>
            <ac:spMk id="2" creationId="{2B4415B2-C74E-E7DA-410A-FBA41DAE2D99}"/>
          </ac:spMkLst>
        </pc:spChg>
        <pc:spChg chg="add del mod">
          <ac:chgData name="David Forcier" userId="f593231f8a2f9321" providerId="LiveId" clId="{5C4CCB66-51FF-42CA-9AB3-F6044099A83F}" dt="2023-04-09T19:12:34.658" v="4528"/>
          <ac:spMkLst>
            <pc:docMk/>
            <pc:sldMk cId="1360033199" sldId="449"/>
            <ac:spMk id="2" creationId="{B7A6ECF5-98BE-2376-94C7-2A9018D53C3A}"/>
          </ac:spMkLst>
        </pc:spChg>
        <pc:spChg chg="add del mod">
          <ac:chgData name="David Forcier" userId="f593231f8a2f9321" providerId="LiveId" clId="{5C4CCB66-51FF-42CA-9AB3-F6044099A83F}" dt="2023-04-09T19:12:34.658" v="4528"/>
          <ac:spMkLst>
            <pc:docMk/>
            <pc:sldMk cId="1360033199" sldId="449"/>
            <ac:spMk id="3" creationId="{552E36FA-09BE-B084-C16E-952A753800F4}"/>
          </ac:spMkLst>
        </pc:spChg>
        <pc:spChg chg="del mod ord">
          <ac:chgData name="David Forcier" userId="f593231f8a2f9321" providerId="LiveId" clId="{5C4CCB66-51FF-42CA-9AB3-F6044099A83F}" dt="2023-02-15T01:47:17.475" v="2021" actId="700"/>
          <ac:spMkLst>
            <pc:docMk/>
            <pc:sldMk cId="1360033199" sldId="449"/>
            <ac:spMk id="3" creationId="{8D5FF171-3429-85B3-CD9E-FA90B6DDC2CF}"/>
          </ac:spMkLst>
        </pc:spChg>
        <pc:spChg chg="add mod ord">
          <ac:chgData name="David Forcier" userId="f593231f8a2f9321" providerId="LiveId" clId="{5C4CCB66-51FF-42CA-9AB3-F6044099A83F}" dt="2023-04-09T19:13:47.595" v="4539"/>
          <ac:spMkLst>
            <pc:docMk/>
            <pc:sldMk cId="1360033199" sldId="449"/>
            <ac:spMk id="4" creationId="{BE4EA71D-26B7-24CE-0C98-FAA59CAF23E8}"/>
          </ac:spMkLst>
        </pc:spChg>
        <pc:spChg chg="add mod ord">
          <ac:chgData name="David Forcier" userId="f593231f8a2f9321" providerId="LiveId" clId="{5C4CCB66-51FF-42CA-9AB3-F6044099A83F}" dt="2023-04-15T02:26:08.371" v="4976" actId="20577"/>
          <ac:spMkLst>
            <pc:docMk/>
            <pc:sldMk cId="1360033199" sldId="449"/>
            <ac:spMk id="5" creationId="{141EB69C-7F52-1738-2532-3FC1D8FF25A4}"/>
          </ac:spMkLst>
        </pc:spChg>
        <pc:spChg chg="add mod ord">
          <ac:chgData name="David Forcier" userId="f593231f8a2f9321" providerId="LiveId" clId="{5C4CCB66-51FF-42CA-9AB3-F6044099A83F}" dt="2023-04-15T02:26:16.870" v="4979" actId="20577"/>
          <ac:spMkLst>
            <pc:docMk/>
            <pc:sldMk cId="1360033199" sldId="449"/>
            <ac:spMk id="6" creationId="{05EC44DB-08B6-29C7-5A45-13062CA264F8}"/>
          </ac:spMkLst>
        </pc:spChg>
        <pc:spChg chg="add del mod">
          <ac:chgData name="David Forcier" userId="f593231f8a2f9321" providerId="LiveId" clId="{5C4CCB66-51FF-42CA-9AB3-F6044099A83F}" dt="2023-04-09T19:12:34.658" v="4528"/>
          <ac:spMkLst>
            <pc:docMk/>
            <pc:sldMk cId="1360033199" sldId="449"/>
            <ac:spMk id="7" creationId="{C5D9702B-377C-D12B-A2E6-FA2B8A5E647C}"/>
          </ac:spMkLst>
        </pc:spChg>
        <pc:spChg chg="add del mod">
          <ac:chgData name="David Forcier" userId="f593231f8a2f9321" providerId="LiveId" clId="{5C4CCB66-51FF-42CA-9AB3-F6044099A83F}" dt="2023-04-09T19:12:34.228" v="4527"/>
          <ac:spMkLst>
            <pc:docMk/>
            <pc:sldMk cId="1360033199" sldId="449"/>
            <ac:spMk id="8" creationId="{C03B0B9D-4D40-24B5-172E-06830DEA999B}"/>
          </ac:spMkLst>
        </pc:spChg>
        <pc:spChg chg="add del mod">
          <ac:chgData name="David Forcier" userId="f593231f8a2f9321" providerId="LiveId" clId="{5C4CCB66-51FF-42CA-9AB3-F6044099A83F}" dt="2023-04-09T19:12:34.228" v="4527"/>
          <ac:spMkLst>
            <pc:docMk/>
            <pc:sldMk cId="1360033199" sldId="449"/>
            <ac:spMk id="9" creationId="{03B27846-36AC-487F-8FA4-8D4BE33CA2C2}"/>
          </ac:spMkLst>
        </pc:spChg>
        <pc:spChg chg="add del mod">
          <ac:chgData name="David Forcier" userId="f593231f8a2f9321" providerId="LiveId" clId="{5C4CCB66-51FF-42CA-9AB3-F6044099A83F}" dt="2023-04-09T19:12:34.228" v="4527"/>
          <ac:spMkLst>
            <pc:docMk/>
            <pc:sldMk cId="1360033199" sldId="449"/>
            <ac:spMk id="10" creationId="{52A5FFB3-DBB6-1DBB-0A40-4A363BDBE7EF}"/>
          </ac:spMkLst>
        </pc:spChg>
        <pc:spChg chg="add del mod">
          <ac:chgData name="David Forcier" userId="f593231f8a2f9321" providerId="LiveId" clId="{5C4CCB66-51FF-42CA-9AB3-F6044099A83F}" dt="2023-04-09T19:13:41.904" v="4538"/>
          <ac:spMkLst>
            <pc:docMk/>
            <pc:sldMk cId="1360033199" sldId="449"/>
            <ac:spMk id="11" creationId="{E5E8C772-7106-F94A-83DA-B353C7AE389C}"/>
          </ac:spMkLst>
        </pc:spChg>
        <pc:spChg chg="add del mod">
          <ac:chgData name="David Forcier" userId="f593231f8a2f9321" providerId="LiveId" clId="{5C4CCB66-51FF-42CA-9AB3-F6044099A83F}" dt="2023-04-09T19:13:41.904" v="4538"/>
          <ac:spMkLst>
            <pc:docMk/>
            <pc:sldMk cId="1360033199" sldId="449"/>
            <ac:spMk id="12" creationId="{191E2FD7-456C-9F9E-4240-B855C1D3BBCF}"/>
          </ac:spMkLst>
        </pc:spChg>
        <pc:spChg chg="add del mod">
          <ac:chgData name="David Forcier" userId="f593231f8a2f9321" providerId="LiveId" clId="{5C4CCB66-51FF-42CA-9AB3-F6044099A83F}" dt="2023-04-09T19:13:41.904" v="4538"/>
          <ac:spMkLst>
            <pc:docMk/>
            <pc:sldMk cId="1360033199" sldId="449"/>
            <ac:spMk id="13" creationId="{508D106E-F116-40CA-F71B-3010EAA84D4E}"/>
          </ac:spMkLst>
        </pc:spChg>
        <pc:spChg chg="add del mod">
          <ac:chgData name="David Forcier" userId="f593231f8a2f9321" providerId="LiveId" clId="{5C4CCB66-51FF-42CA-9AB3-F6044099A83F}" dt="2023-04-09T19:13:41.904" v="4538"/>
          <ac:spMkLst>
            <pc:docMk/>
            <pc:sldMk cId="1360033199" sldId="449"/>
            <ac:spMk id="14" creationId="{979FDBCC-6BDD-4D6F-6D58-EDD919C19CC8}"/>
          </ac:spMkLst>
        </pc:spChg>
        <pc:spChg chg="add del mod">
          <ac:chgData name="David Forcier" userId="f593231f8a2f9321" providerId="LiveId" clId="{5C4CCB66-51FF-42CA-9AB3-F6044099A83F}" dt="2023-04-09T19:13:47.595" v="4539"/>
          <ac:spMkLst>
            <pc:docMk/>
            <pc:sldMk cId="1360033199" sldId="449"/>
            <ac:spMk id="15" creationId="{5A24B356-CEDC-418E-4248-01170A609B39}"/>
          </ac:spMkLst>
        </pc:spChg>
        <pc:spChg chg="add del mod">
          <ac:chgData name="David Forcier" userId="f593231f8a2f9321" providerId="LiveId" clId="{5C4CCB66-51FF-42CA-9AB3-F6044099A83F}" dt="2023-04-09T19:13:47.595" v="4539"/>
          <ac:spMkLst>
            <pc:docMk/>
            <pc:sldMk cId="1360033199" sldId="449"/>
            <ac:spMk id="16" creationId="{C7D2FD5F-730D-57BE-8759-B80A53B30874}"/>
          </ac:spMkLst>
        </pc:spChg>
        <pc:spChg chg="add del mod">
          <ac:chgData name="David Forcier" userId="f593231f8a2f9321" providerId="LiveId" clId="{5C4CCB66-51FF-42CA-9AB3-F6044099A83F}" dt="2023-04-09T19:13:47.595" v="4539"/>
          <ac:spMkLst>
            <pc:docMk/>
            <pc:sldMk cId="1360033199" sldId="449"/>
            <ac:spMk id="17" creationId="{E73024D7-2693-6194-BB32-39952DF20357}"/>
          </ac:spMkLst>
        </pc:spChg>
        <pc:spChg chg="add mod">
          <ac:chgData name="David Forcier" userId="f593231f8a2f9321" providerId="LiveId" clId="{5C4CCB66-51FF-42CA-9AB3-F6044099A83F}" dt="2023-04-09T19:14:27.484" v="4544"/>
          <ac:spMkLst>
            <pc:docMk/>
            <pc:sldMk cId="1360033199" sldId="449"/>
            <ac:spMk id="18" creationId="{3C9CEC28-2FFA-E928-21F5-39F9EF1E94C0}"/>
          </ac:spMkLst>
        </pc:spChg>
        <pc:spChg chg="add del mod">
          <ac:chgData name="David Forcier" userId="f593231f8a2f9321" providerId="LiveId" clId="{5C4CCB66-51FF-42CA-9AB3-F6044099A83F}" dt="2023-04-09T19:13:53.699" v="4541"/>
          <ac:spMkLst>
            <pc:docMk/>
            <pc:sldMk cId="1360033199" sldId="449"/>
            <ac:spMk id="19" creationId="{416112BB-EDBF-E7C4-1E6F-007D34DE4CFC}"/>
          </ac:spMkLst>
        </pc:spChg>
        <pc:spChg chg="add del mod">
          <ac:chgData name="David Forcier" userId="f593231f8a2f9321" providerId="LiveId" clId="{5C4CCB66-51FF-42CA-9AB3-F6044099A83F}" dt="2023-04-09T19:13:53.699" v="4541"/>
          <ac:spMkLst>
            <pc:docMk/>
            <pc:sldMk cId="1360033199" sldId="449"/>
            <ac:spMk id="20" creationId="{E924640F-EBB4-7953-12B6-8FD2976C5A2B}"/>
          </ac:spMkLst>
        </pc:spChg>
      </pc:sldChg>
      <pc:sldChg chg="modSp new mod">
        <pc:chgData name="David Forcier" userId="f593231f8a2f9321" providerId="LiveId" clId="{5C4CCB66-51FF-42CA-9AB3-F6044099A83F}" dt="2023-02-15T02:05:27.787" v="3194" actId="20577"/>
        <pc:sldMkLst>
          <pc:docMk/>
          <pc:sldMk cId="1470513918" sldId="450"/>
        </pc:sldMkLst>
        <pc:spChg chg="mod">
          <ac:chgData name="David Forcier" userId="f593231f8a2f9321" providerId="LiveId" clId="{5C4CCB66-51FF-42CA-9AB3-F6044099A83F}" dt="2023-02-15T02:05:27.787" v="3194" actId="20577"/>
          <ac:spMkLst>
            <pc:docMk/>
            <pc:sldMk cId="1470513918" sldId="450"/>
            <ac:spMk id="2" creationId="{B702A6B3-41FB-01F1-3180-33C42105A6D9}"/>
          </ac:spMkLst>
        </pc:spChg>
        <pc:spChg chg="mod">
          <ac:chgData name="David Forcier" userId="f593231f8a2f9321" providerId="LiveId" clId="{5C4CCB66-51FF-42CA-9AB3-F6044099A83F}" dt="2023-02-15T01:52:30.481" v="2469" actId="20577"/>
          <ac:spMkLst>
            <pc:docMk/>
            <pc:sldMk cId="1470513918" sldId="450"/>
            <ac:spMk id="3" creationId="{99EDBED7-4E57-6985-5160-C6B3ED43EB7B}"/>
          </ac:spMkLst>
        </pc:spChg>
      </pc:sldChg>
      <pc:sldChg chg="modSp new mod">
        <pc:chgData name="David Forcier" userId="f593231f8a2f9321" providerId="LiveId" clId="{5C4CCB66-51FF-42CA-9AB3-F6044099A83F}" dt="2023-02-15T02:05:37.402" v="3217" actId="20577"/>
        <pc:sldMkLst>
          <pc:docMk/>
          <pc:sldMk cId="2156681747" sldId="451"/>
        </pc:sldMkLst>
        <pc:spChg chg="mod">
          <ac:chgData name="David Forcier" userId="f593231f8a2f9321" providerId="LiveId" clId="{5C4CCB66-51FF-42CA-9AB3-F6044099A83F}" dt="2023-02-15T02:05:37.402" v="3217" actId="20577"/>
          <ac:spMkLst>
            <pc:docMk/>
            <pc:sldMk cId="2156681747" sldId="451"/>
            <ac:spMk id="3" creationId="{BE7F600D-9901-38EC-EBB3-59558A9C3750}"/>
          </ac:spMkLst>
        </pc:spChg>
      </pc:sldChg>
      <pc:sldChg chg="modSp new mod">
        <pc:chgData name="David Forcier" userId="f593231f8a2f9321" providerId="LiveId" clId="{5C4CCB66-51FF-42CA-9AB3-F6044099A83F}" dt="2023-02-15T02:08:17.968" v="3472" actId="20577"/>
        <pc:sldMkLst>
          <pc:docMk/>
          <pc:sldMk cId="3288317640" sldId="452"/>
        </pc:sldMkLst>
        <pc:spChg chg="mod">
          <ac:chgData name="David Forcier" userId="f593231f8a2f9321" providerId="LiveId" clId="{5C4CCB66-51FF-42CA-9AB3-F6044099A83F}" dt="2023-02-15T02:08:17.968" v="3472" actId="20577"/>
          <ac:spMkLst>
            <pc:docMk/>
            <pc:sldMk cId="3288317640" sldId="452"/>
            <ac:spMk id="3" creationId="{649E5DC4-E8D9-B576-ADF7-65B26E317342}"/>
          </ac:spMkLst>
        </pc:spChg>
      </pc:sldChg>
      <pc:sldChg chg="modSp new mod ord">
        <pc:chgData name="David Forcier" userId="f593231f8a2f9321" providerId="LiveId" clId="{5C4CCB66-51FF-42CA-9AB3-F6044099A83F}" dt="2023-02-15T02:09:19.088" v="3658" actId="20577"/>
        <pc:sldMkLst>
          <pc:docMk/>
          <pc:sldMk cId="2259990253" sldId="453"/>
        </pc:sldMkLst>
        <pc:spChg chg="mod">
          <ac:chgData name="David Forcier" userId="f593231f8a2f9321" providerId="LiveId" clId="{5C4CCB66-51FF-42CA-9AB3-F6044099A83F}" dt="2023-02-15T02:09:19.088" v="3658" actId="20577"/>
          <ac:spMkLst>
            <pc:docMk/>
            <pc:sldMk cId="2259990253" sldId="453"/>
            <ac:spMk id="2" creationId="{19B15AD3-81A4-3073-C577-BB17BA417379}"/>
          </ac:spMkLst>
        </pc:spChg>
        <pc:spChg chg="mod">
          <ac:chgData name="David Forcier" userId="f593231f8a2f9321" providerId="LiveId" clId="{5C4CCB66-51FF-42CA-9AB3-F6044099A83F}" dt="2023-02-15T02:07:08.471" v="3236" actId="20577"/>
          <ac:spMkLst>
            <pc:docMk/>
            <pc:sldMk cId="2259990253" sldId="453"/>
            <ac:spMk id="3" creationId="{3FB03799-818F-F453-0D56-9A1202A201F7}"/>
          </ac:spMkLst>
        </pc:spChg>
      </pc:sldChg>
      <pc:sldChg chg="modSp mod">
        <pc:chgData name="David Forcier" userId="f593231f8a2f9321" providerId="LiveId" clId="{5C4CCB66-51FF-42CA-9AB3-F6044099A83F}" dt="2023-04-15T02:03:27.992" v="4918" actId="20577"/>
        <pc:sldMkLst>
          <pc:docMk/>
          <pc:sldMk cId="2404898142" sldId="454"/>
        </pc:sldMkLst>
        <pc:spChg chg="mod">
          <ac:chgData name="David Forcier" userId="f593231f8a2f9321" providerId="LiveId" clId="{5C4CCB66-51FF-42CA-9AB3-F6044099A83F}" dt="2023-04-15T02:03:27.992" v="4918" actId="20577"/>
          <ac:spMkLst>
            <pc:docMk/>
            <pc:sldMk cId="2404898142" sldId="454"/>
            <ac:spMk id="7" creationId="{15D68E33-6770-E6ED-B590-FEAE3A1E04A4}"/>
          </ac:spMkLst>
        </pc:spChg>
      </pc:sldChg>
      <pc:sldChg chg="modSp mod">
        <pc:chgData name="David Forcier" userId="f593231f8a2f9321" providerId="LiveId" clId="{5C4CCB66-51FF-42CA-9AB3-F6044099A83F}" dt="2023-04-15T02:03:37.069" v="4919" actId="20577"/>
        <pc:sldMkLst>
          <pc:docMk/>
          <pc:sldMk cId="3536909773" sldId="456"/>
        </pc:sldMkLst>
        <pc:spChg chg="mod">
          <ac:chgData name="David Forcier" userId="f593231f8a2f9321" providerId="LiveId" clId="{5C4CCB66-51FF-42CA-9AB3-F6044099A83F}" dt="2023-04-15T02:03:37.069" v="4919" actId="20577"/>
          <ac:spMkLst>
            <pc:docMk/>
            <pc:sldMk cId="3536909773" sldId="456"/>
            <ac:spMk id="5" creationId="{E849F9A7-B7A3-1CFC-7734-2678FD183E63}"/>
          </ac:spMkLst>
        </pc:spChg>
      </pc:sldChg>
      <pc:sldChg chg="addSp delSp modSp">
        <pc:chgData name="David Forcier" userId="f593231f8a2f9321" providerId="LiveId" clId="{5C4CCB66-51FF-42CA-9AB3-F6044099A83F}" dt="2023-04-09T18:43:15.764" v="3664"/>
        <pc:sldMkLst>
          <pc:docMk/>
          <pc:sldMk cId="2565084373" sldId="457"/>
        </pc:sldMkLst>
        <pc:spChg chg="mod">
          <ac:chgData name="David Forcier" userId="f593231f8a2f9321" providerId="LiveId" clId="{5C4CCB66-51FF-42CA-9AB3-F6044099A83F}" dt="2023-04-09T18:43:15.764" v="3664"/>
          <ac:spMkLst>
            <pc:docMk/>
            <pc:sldMk cId="2565084373" sldId="457"/>
            <ac:spMk id="2" creationId="{4FA78D91-E2C9-3F55-D36E-DC6219652380}"/>
          </ac:spMkLst>
        </pc:spChg>
        <pc:spChg chg="mod">
          <ac:chgData name="David Forcier" userId="f593231f8a2f9321" providerId="LiveId" clId="{5C4CCB66-51FF-42CA-9AB3-F6044099A83F}" dt="2023-04-09T18:43:15.764" v="3664"/>
          <ac:spMkLst>
            <pc:docMk/>
            <pc:sldMk cId="2565084373" sldId="457"/>
            <ac:spMk id="3" creationId="{B35FAAB2-231F-3CAF-85BA-B4E1D89C6EB3}"/>
          </ac:spMkLst>
        </pc:spChg>
        <pc:spChg chg="add del mod">
          <ac:chgData name="David Forcier" userId="f593231f8a2f9321" providerId="LiveId" clId="{5C4CCB66-51FF-42CA-9AB3-F6044099A83F}" dt="2023-04-09T18:43:15.764" v="3664"/>
          <ac:spMkLst>
            <pc:docMk/>
            <pc:sldMk cId="2565084373" sldId="457"/>
            <ac:spMk id="4" creationId="{662BEE42-3DDF-44C0-59CE-15FEBF7C12CD}"/>
          </ac:spMkLst>
        </pc:spChg>
        <pc:spChg chg="add del mod">
          <ac:chgData name="David Forcier" userId="f593231f8a2f9321" providerId="LiveId" clId="{5C4CCB66-51FF-42CA-9AB3-F6044099A83F}" dt="2023-04-09T18:43:15.764" v="3664"/>
          <ac:spMkLst>
            <pc:docMk/>
            <pc:sldMk cId="2565084373" sldId="457"/>
            <ac:spMk id="5" creationId="{7232EF15-911B-3536-4374-036ED519286F}"/>
          </ac:spMkLst>
        </pc:spChg>
        <pc:spChg chg="mod">
          <ac:chgData name="David Forcier" userId="f593231f8a2f9321" providerId="LiveId" clId="{5C4CCB66-51FF-42CA-9AB3-F6044099A83F}" dt="2023-04-09T18:43:15.764" v="3664"/>
          <ac:spMkLst>
            <pc:docMk/>
            <pc:sldMk cId="2565084373" sldId="457"/>
            <ac:spMk id="6" creationId="{5120F70B-A989-3824-3506-0D2CAF704592}"/>
          </ac:spMkLst>
        </pc:spChg>
        <pc:spChg chg="add del mod">
          <ac:chgData name="David Forcier" userId="f593231f8a2f9321" providerId="LiveId" clId="{5C4CCB66-51FF-42CA-9AB3-F6044099A83F}" dt="2023-04-09T18:43:15.764" v="3664"/>
          <ac:spMkLst>
            <pc:docMk/>
            <pc:sldMk cId="2565084373" sldId="457"/>
            <ac:spMk id="7" creationId="{BDC8B956-42CD-CF1F-BC04-21F879F835EE}"/>
          </ac:spMkLst>
        </pc:spChg>
      </pc:sldChg>
      <pc:sldChg chg="addSp delSp modSp mod">
        <pc:chgData name="David Forcier" userId="f593231f8a2f9321" providerId="LiveId" clId="{5C4CCB66-51FF-42CA-9AB3-F6044099A83F}" dt="2023-04-09T19:12:11.152" v="4524" actId="20577"/>
        <pc:sldMkLst>
          <pc:docMk/>
          <pc:sldMk cId="148953763" sldId="458"/>
        </pc:sldMkLst>
        <pc:spChg chg="add del mod">
          <ac:chgData name="David Forcier" userId="f593231f8a2f9321" providerId="LiveId" clId="{5C4CCB66-51FF-42CA-9AB3-F6044099A83F}" dt="2023-04-09T19:12:04.875" v="4521"/>
          <ac:spMkLst>
            <pc:docMk/>
            <pc:sldMk cId="148953763" sldId="458"/>
            <ac:spMk id="2" creationId="{9F1E0619-C666-17A4-30F1-736F50D953D7}"/>
          </ac:spMkLst>
        </pc:spChg>
        <pc:spChg chg="mod">
          <ac:chgData name="David Forcier" userId="f593231f8a2f9321" providerId="LiveId" clId="{5C4CCB66-51FF-42CA-9AB3-F6044099A83F}" dt="2023-04-09T19:12:04.875" v="4521"/>
          <ac:spMkLst>
            <pc:docMk/>
            <pc:sldMk cId="148953763" sldId="458"/>
            <ac:spMk id="3" creationId="{F1B195F8-4E2C-FA6C-AC28-4453AB1B48BB}"/>
          </ac:spMkLst>
        </pc:spChg>
        <pc:spChg chg="add del mod">
          <ac:chgData name="David Forcier" userId="f593231f8a2f9321" providerId="LiveId" clId="{5C4CCB66-51FF-42CA-9AB3-F6044099A83F}" dt="2023-04-09T19:12:07.826" v="4522" actId="478"/>
          <ac:spMkLst>
            <pc:docMk/>
            <pc:sldMk cId="148953763" sldId="458"/>
            <ac:spMk id="4" creationId="{D48C4C63-F717-26D9-5B75-AB214CF7E56E}"/>
          </ac:spMkLst>
        </pc:spChg>
        <pc:spChg chg="add mod">
          <ac:chgData name="David Forcier" userId="f593231f8a2f9321" providerId="LiveId" clId="{5C4CCB66-51FF-42CA-9AB3-F6044099A83F}" dt="2023-04-09T19:12:11.152" v="4524" actId="20577"/>
          <ac:spMkLst>
            <pc:docMk/>
            <pc:sldMk cId="148953763" sldId="458"/>
            <ac:spMk id="7" creationId="{37849816-8AC0-4201-16B3-892083A60B31}"/>
          </ac:spMkLst>
        </pc:spChg>
      </pc:sldChg>
      <pc:sldChg chg="modSp new mod ord">
        <pc:chgData name="David Forcier" userId="f593231f8a2f9321" providerId="LiveId" clId="{5C4CCB66-51FF-42CA-9AB3-F6044099A83F}" dt="2023-04-09T19:19:23.741" v="4816" actId="20577"/>
        <pc:sldMkLst>
          <pc:docMk/>
          <pc:sldMk cId="3086792207" sldId="459"/>
        </pc:sldMkLst>
        <pc:spChg chg="mod">
          <ac:chgData name="David Forcier" userId="f593231f8a2f9321" providerId="LiveId" clId="{5C4CCB66-51FF-42CA-9AB3-F6044099A83F}" dt="2023-04-09T19:19:23.741" v="4816" actId="20577"/>
          <ac:spMkLst>
            <pc:docMk/>
            <pc:sldMk cId="3086792207" sldId="459"/>
            <ac:spMk id="2" creationId="{4F4F664C-C230-EB02-F2B8-22F73C1AB172}"/>
          </ac:spMkLst>
        </pc:spChg>
        <pc:spChg chg="mod">
          <ac:chgData name="David Forcier" userId="f593231f8a2f9321" providerId="LiveId" clId="{5C4CCB66-51FF-42CA-9AB3-F6044099A83F}" dt="2023-04-09T18:48:15.184" v="3736" actId="20577"/>
          <ac:spMkLst>
            <pc:docMk/>
            <pc:sldMk cId="3086792207" sldId="459"/>
            <ac:spMk id="3" creationId="{2B1BB579-3EE5-C37A-EA6F-9988FE599E64}"/>
          </ac:spMkLst>
        </pc:spChg>
        <pc:spChg chg="mod">
          <ac:chgData name="David Forcier" userId="f593231f8a2f9321" providerId="LiveId" clId="{5C4CCB66-51FF-42CA-9AB3-F6044099A83F}" dt="2023-04-09T19:14:33.084" v="4545"/>
          <ac:spMkLst>
            <pc:docMk/>
            <pc:sldMk cId="3086792207" sldId="459"/>
            <ac:spMk id="4" creationId="{24230C37-5D45-8899-820A-ED654E397FB8}"/>
          </ac:spMkLst>
        </pc:spChg>
      </pc:sldChg>
      <pc:sldChg chg="addSp delSp modSp new mod ord">
        <pc:chgData name="David Forcier" userId="f593231f8a2f9321" providerId="LiveId" clId="{5C4CCB66-51FF-42CA-9AB3-F6044099A83F}" dt="2023-04-09T19:14:37.574" v="4546"/>
        <pc:sldMkLst>
          <pc:docMk/>
          <pc:sldMk cId="3414160462" sldId="460"/>
        </pc:sldMkLst>
        <pc:spChg chg="del">
          <ac:chgData name="David Forcier" userId="f593231f8a2f9321" providerId="LiveId" clId="{5C4CCB66-51FF-42CA-9AB3-F6044099A83F}" dt="2023-04-09T18:54:27.848" v="4344" actId="478"/>
          <ac:spMkLst>
            <pc:docMk/>
            <pc:sldMk cId="3414160462" sldId="460"/>
            <ac:spMk id="2" creationId="{701907DE-B2FF-47D4-4511-F34D2D4D9819}"/>
          </ac:spMkLst>
        </pc:spChg>
        <pc:spChg chg="mod">
          <ac:chgData name="David Forcier" userId="f593231f8a2f9321" providerId="LiveId" clId="{5C4CCB66-51FF-42CA-9AB3-F6044099A83F}" dt="2023-04-09T18:54:22.036" v="4343"/>
          <ac:spMkLst>
            <pc:docMk/>
            <pc:sldMk cId="3414160462" sldId="460"/>
            <ac:spMk id="3" creationId="{CE09636C-617D-89AA-655B-0F723BA1DC6B}"/>
          </ac:spMkLst>
        </pc:spChg>
        <pc:spChg chg="mod">
          <ac:chgData name="David Forcier" userId="f593231f8a2f9321" providerId="LiveId" clId="{5C4CCB66-51FF-42CA-9AB3-F6044099A83F}" dt="2023-04-09T19:14:37.574" v="4546"/>
          <ac:spMkLst>
            <pc:docMk/>
            <pc:sldMk cId="3414160462" sldId="460"/>
            <ac:spMk id="4" creationId="{C81DCF9E-92E6-400C-0D72-BD55441E5644}"/>
          </ac:spMkLst>
        </pc:spChg>
        <pc:spChg chg="add mod">
          <ac:chgData name="David Forcier" userId="f593231f8a2f9321" providerId="LiveId" clId="{5C4CCB66-51FF-42CA-9AB3-F6044099A83F}" dt="2023-04-09T19:04:27.298" v="4398" actId="164"/>
          <ac:spMkLst>
            <pc:docMk/>
            <pc:sldMk cId="3414160462" sldId="460"/>
            <ac:spMk id="18" creationId="{42F1C8B0-40DE-5328-ACED-F57015F0421C}"/>
          </ac:spMkLst>
        </pc:spChg>
        <pc:spChg chg="add mod">
          <ac:chgData name="David Forcier" userId="f593231f8a2f9321" providerId="LiveId" clId="{5C4CCB66-51FF-42CA-9AB3-F6044099A83F}" dt="2023-04-09T19:04:35.705" v="4399" actId="164"/>
          <ac:spMkLst>
            <pc:docMk/>
            <pc:sldMk cId="3414160462" sldId="460"/>
            <ac:spMk id="19" creationId="{02EE4FD1-E291-7EF5-1FA2-CE7722BFB462}"/>
          </ac:spMkLst>
        </pc:spChg>
        <pc:spChg chg="add mod">
          <ac:chgData name="David Forcier" userId="f593231f8a2f9321" providerId="LiveId" clId="{5C4CCB66-51FF-42CA-9AB3-F6044099A83F}" dt="2023-04-09T19:04:41.043" v="4400" actId="164"/>
          <ac:spMkLst>
            <pc:docMk/>
            <pc:sldMk cId="3414160462" sldId="460"/>
            <ac:spMk id="20" creationId="{B5FADCE7-321A-F71F-C3F5-29E37F3E78DB}"/>
          </ac:spMkLst>
        </pc:spChg>
        <pc:spChg chg="add mod">
          <ac:chgData name="David Forcier" userId="f593231f8a2f9321" providerId="LiveId" clId="{5C4CCB66-51FF-42CA-9AB3-F6044099A83F}" dt="2023-04-09T19:04:19.958" v="4397" actId="164"/>
          <ac:spMkLst>
            <pc:docMk/>
            <pc:sldMk cId="3414160462" sldId="460"/>
            <ac:spMk id="21" creationId="{326D831C-C1A3-F406-1C1C-F22F54411BD4}"/>
          </ac:spMkLst>
        </pc:spChg>
        <pc:spChg chg="add mod">
          <ac:chgData name="David Forcier" userId="f593231f8a2f9321" providerId="LiveId" clId="{5C4CCB66-51FF-42CA-9AB3-F6044099A83F}" dt="2023-04-09T19:09:41.200" v="4485" actId="1037"/>
          <ac:spMkLst>
            <pc:docMk/>
            <pc:sldMk cId="3414160462" sldId="460"/>
            <ac:spMk id="41" creationId="{01CFC9DC-37DE-6B41-993A-DFE5F50C3DAC}"/>
          </ac:spMkLst>
        </pc:spChg>
        <pc:spChg chg="add mod">
          <ac:chgData name="David Forcier" userId="f593231f8a2f9321" providerId="LiveId" clId="{5C4CCB66-51FF-42CA-9AB3-F6044099A83F}" dt="2023-04-09T19:10:14.340" v="4501" actId="20577"/>
          <ac:spMkLst>
            <pc:docMk/>
            <pc:sldMk cId="3414160462" sldId="460"/>
            <ac:spMk id="42" creationId="{AD72C640-C165-E7DE-42C6-08D17195AA51}"/>
          </ac:spMkLst>
        </pc:spChg>
        <pc:spChg chg="add mod">
          <ac:chgData name="David Forcier" userId="f593231f8a2f9321" providerId="LiveId" clId="{5C4CCB66-51FF-42CA-9AB3-F6044099A83F}" dt="2023-04-09T19:10:51.319" v="4513" actId="20577"/>
          <ac:spMkLst>
            <pc:docMk/>
            <pc:sldMk cId="3414160462" sldId="460"/>
            <ac:spMk id="43" creationId="{1165C30D-A8AD-EF43-4FCC-2F8D80FF45B9}"/>
          </ac:spMkLst>
        </pc:spChg>
        <pc:grpChg chg="add mod">
          <ac:chgData name="David Forcier" userId="f593231f8a2f9321" providerId="LiveId" clId="{5C4CCB66-51FF-42CA-9AB3-F6044099A83F}" dt="2023-04-09T19:05:28.067" v="4406" actId="1076"/>
          <ac:grpSpMkLst>
            <pc:docMk/>
            <pc:sldMk cId="3414160462" sldId="460"/>
            <ac:grpSpMk id="22" creationId="{FE99E6BF-3031-7224-29AA-18F64875EECD}"/>
          </ac:grpSpMkLst>
        </pc:grpChg>
        <pc:grpChg chg="add mod">
          <ac:chgData name="David Forcier" userId="f593231f8a2f9321" providerId="LiveId" clId="{5C4CCB66-51FF-42CA-9AB3-F6044099A83F}" dt="2023-04-09T19:05:21.729" v="4405" actId="1076"/>
          <ac:grpSpMkLst>
            <pc:docMk/>
            <pc:sldMk cId="3414160462" sldId="460"/>
            <ac:grpSpMk id="23" creationId="{A50C0117-F85C-DA23-22E6-A43862387D0C}"/>
          </ac:grpSpMkLst>
        </pc:grpChg>
        <pc:grpChg chg="add mod">
          <ac:chgData name="David Forcier" userId="f593231f8a2f9321" providerId="LiveId" clId="{5C4CCB66-51FF-42CA-9AB3-F6044099A83F}" dt="2023-04-09T19:05:21.729" v="4405" actId="1076"/>
          <ac:grpSpMkLst>
            <pc:docMk/>
            <pc:sldMk cId="3414160462" sldId="460"/>
            <ac:grpSpMk id="24" creationId="{C85ABFEB-540C-FF31-FEA7-999C9FF722E0}"/>
          </ac:grpSpMkLst>
        </pc:grpChg>
        <pc:grpChg chg="add mod">
          <ac:chgData name="David Forcier" userId="f593231f8a2f9321" providerId="LiveId" clId="{5C4CCB66-51FF-42CA-9AB3-F6044099A83F}" dt="2023-04-09T19:05:21.729" v="4405" actId="1076"/>
          <ac:grpSpMkLst>
            <pc:docMk/>
            <pc:sldMk cId="3414160462" sldId="460"/>
            <ac:grpSpMk id="25" creationId="{3FD548AD-5B83-A850-6D3E-8B8A079AEFF5}"/>
          </ac:grpSpMkLst>
        </pc:grpChg>
        <pc:picChg chg="add del mod">
          <ac:chgData name="David Forcier" userId="f593231f8a2f9321" providerId="LiveId" clId="{5C4CCB66-51FF-42CA-9AB3-F6044099A83F}" dt="2023-04-09T18:58:52.687" v="4361" actId="478"/>
          <ac:picMkLst>
            <pc:docMk/>
            <pc:sldMk cId="3414160462" sldId="460"/>
            <ac:picMk id="6" creationId="{AB6B396B-E87B-A144-3A31-C03956F4824E}"/>
          </ac:picMkLst>
        </pc:picChg>
        <pc:picChg chg="add del mod">
          <ac:chgData name="David Forcier" userId="f593231f8a2f9321" providerId="LiveId" clId="{5C4CCB66-51FF-42CA-9AB3-F6044099A83F}" dt="2023-04-09T19:00:46.339" v="4368" actId="478"/>
          <ac:picMkLst>
            <pc:docMk/>
            <pc:sldMk cId="3414160462" sldId="460"/>
            <ac:picMk id="7" creationId="{1E9D7899-A142-B3D1-FD97-8864DE978CA0}"/>
          </ac:picMkLst>
        </pc:picChg>
        <pc:picChg chg="add del mod">
          <ac:chgData name="David Forcier" userId="f593231f8a2f9321" providerId="LiveId" clId="{5C4CCB66-51FF-42CA-9AB3-F6044099A83F}" dt="2023-04-09T19:01:36.608" v="4370" actId="478"/>
          <ac:picMkLst>
            <pc:docMk/>
            <pc:sldMk cId="3414160462" sldId="460"/>
            <ac:picMk id="8" creationId="{20DC85ED-86FB-93BF-BC0D-23BDECC4955D}"/>
          </ac:picMkLst>
        </pc:picChg>
        <pc:picChg chg="add del mod">
          <ac:chgData name="David Forcier" userId="f593231f8a2f9321" providerId="LiveId" clId="{5C4CCB66-51FF-42CA-9AB3-F6044099A83F}" dt="2023-04-09T19:02:15.738" v="4373" actId="478"/>
          <ac:picMkLst>
            <pc:docMk/>
            <pc:sldMk cId="3414160462" sldId="460"/>
            <ac:picMk id="9" creationId="{A39D55BA-744E-4E31-FDEC-756C25620EBF}"/>
          </ac:picMkLst>
        </pc:picChg>
        <pc:picChg chg="add mod">
          <ac:chgData name="David Forcier" userId="f593231f8a2f9321" providerId="LiveId" clId="{5C4CCB66-51FF-42CA-9AB3-F6044099A83F}" dt="2023-04-09T19:04:19.958" v="4397" actId="164"/>
          <ac:picMkLst>
            <pc:docMk/>
            <pc:sldMk cId="3414160462" sldId="460"/>
            <ac:picMk id="11" creationId="{15D8AA72-FAB5-4B26-7D4B-FB1D0B65518F}"/>
          </ac:picMkLst>
        </pc:picChg>
        <pc:picChg chg="add mod">
          <ac:chgData name="David Forcier" userId="f593231f8a2f9321" providerId="LiveId" clId="{5C4CCB66-51FF-42CA-9AB3-F6044099A83F}" dt="2023-04-09T19:04:27.298" v="4398" actId="164"/>
          <ac:picMkLst>
            <pc:docMk/>
            <pc:sldMk cId="3414160462" sldId="460"/>
            <ac:picMk id="13" creationId="{A22D584D-7ABD-5DB8-D2BD-59E8CE2735EC}"/>
          </ac:picMkLst>
        </pc:picChg>
        <pc:picChg chg="add mod">
          <ac:chgData name="David Forcier" userId="f593231f8a2f9321" providerId="LiveId" clId="{5C4CCB66-51FF-42CA-9AB3-F6044099A83F}" dt="2023-04-09T19:04:35.705" v="4399" actId="164"/>
          <ac:picMkLst>
            <pc:docMk/>
            <pc:sldMk cId="3414160462" sldId="460"/>
            <ac:picMk id="15" creationId="{AE92D805-5BB3-DD77-E7A1-885C7592D621}"/>
          </ac:picMkLst>
        </pc:picChg>
        <pc:picChg chg="add mod">
          <ac:chgData name="David Forcier" userId="f593231f8a2f9321" providerId="LiveId" clId="{5C4CCB66-51FF-42CA-9AB3-F6044099A83F}" dt="2023-04-09T19:04:41.043" v="4400" actId="164"/>
          <ac:picMkLst>
            <pc:docMk/>
            <pc:sldMk cId="3414160462" sldId="460"/>
            <ac:picMk id="17" creationId="{FD554589-A1BF-1450-D5E2-9612B490EAE4}"/>
          </ac:picMkLst>
        </pc:picChg>
        <pc:cxnChg chg="add mod">
          <ac:chgData name="David Forcier" userId="f593231f8a2f9321" providerId="LiveId" clId="{5C4CCB66-51FF-42CA-9AB3-F6044099A83F}" dt="2023-04-09T19:06:05.879" v="4410" actId="14100"/>
          <ac:cxnSpMkLst>
            <pc:docMk/>
            <pc:sldMk cId="3414160462" sldId="460"/>
            <ac:cxnSpMk id="27" creationId="{B57CFA2D-422E-0DE2-B3F1-CDB596B84F9B}"/>
          </ac:cxnSpMkLst>
        </pc:cxnChg>
        <pc:cxnChg chg="add mod">
          <ac:chgData name="David Forcier" userId="f593231f8a2f9321" providerId="LiveId" clId="{5C4CCB66-51FF-42CA-9AB3-F6044099A83F}" dt="2023-04-09T19:06:36.313" v="4419" actId="14100"/>
          <ac:cxnSpMkLst>
            <pc:docMk/>
            <pc:sldMk cId="3414160462" sldId="460"/>
            <ac:cxnSpMk id="29" creationId="{DF1A5E45-21BB-9766-1567-1F4B0486EA39}"/>
          </ac:cxnSpMkLst>
        </pc:cxnChg>
        <pc:cxnChg chg="add mod">
          <ac:chgData name="David Forcier" userId="f593231f8a2f9321" providerId="LiveId" clId="{5C4CCB66-51FF-42CA-9AB3-F6044099A83F}" dt="2023-04-09T19:06:28.732" v="4416" actId="14100"/>
          <ac:cxnSpMkLst>
            <pc:docMk/>
            <pc:sldMk cId="3414160462" sldId="460"/>
            <ac:cxnSpMk id="30" creationId="{3EA5D626-F834-950A-85B5-CDBA42EAA6DD}"/>
          </ac:cxnSpMkLst>
        </pc:cxnChg>
        <pc:cxnChg chg="add mod">
          <ac:chgData name="David Forcier" userId="f593231f8a2f9321" providerId="LiveId" clId="{5C4CCB66-51FF-42CA-9AB3-F6044099A83F}" dt="2023-04-09T19:07:07.459" v="4424" actId="14100"/>
          <ac:cxnSpMkLst>
            <pc:docMk/>
            <pc:sldMk cId="3414160462" sldId="460"/>
            <ac:cxnSpMk id="36" creationId="{8A3F6939-BD61-7650-2836-0B9B28724C82}"/>
          </ac:cxnSpMkLst>
        </pc:cxnChg>
        <pc:cxnChg chg="add mod">
          <ac:chgData name="David Forcier" userId="f593231f8a2f9321" providerId="LiveId" clId="{5C4CCB66-51FF-42CA-9AB3-F6044099A83F}" dt="2023-04-09T19:07:17.756" v="4428" actId="1076"/>
          <ac:cxnSpMkLst>
            <pc:docMk/>
            <pc:sldMk cId="3414160462" sldId="460"/>
            <ac:cxnSpMk id="39" creationId="{999380B6-A4F3-66BD-4C4D-1891E1FF0F08}"/>
          </ac:cxnSpMkLst>
        </pc:cxnChg>
        <pc:cxnChg chg="add mod">
          <ac:chgData name="David Forcier" userId="f593231f8a2f9321" providerId="LiveId" clId="{5C4CCB66-51FF-42CA-9AB3-F6044099A83F}" dt="2023-04-09T19:07:13.724" v="4427" actId="1076"/>
          <ac:cxnSpMkLst>
            <pc:docMk/>
            <pc:sldMk cId="3414160462" sldId="460"/>
            <ac:cxnSpMk id="40" creationId="{0A699947-D4FD-2E63-CF9D-60FAAC7DFDA8}"/>
          </ac:cxnSpMkLst>
        </pc:cxnChg>
      </pc:sldChg>
      <pc:sldChg chg="modSp mod">
        <pc:chgData name="David Forcier" userId="f593231f8a2f9321" providerId="LiveId" clId="{5C4CCB66-51FF-42CA-9AB3-F6044099A83F}" dt="2023-04-30T14:36:01.439" v="5230" actId="20577"/>
        <pc:sldMkLst>
          <pc:docMk/>
          <pc:sldMk cId="2313817902" sldId="463"/>
        </pc:sldMkLst>
        <pc:spChg chg="mod">
          <ac:chgData name="David Forcier" userId="f593231f8a2f9321" providerId="LiveId" clId="{5C4CCB66-51FF-42CA-9AB3-F6044099A83F}" dt="2023-04-15T02:25:03.723" v="4973" actId="20577"/>
          <ac:spMkLst>
            <pc:docMk/>
            <pc:sldMk cId="2313817902" sldId="463"/>
            <ac:spMk id="2" creationId="{08B3DF6F-3E4C-65CE-763E-1883AA9F76BB}"/>
          </ac:spMkLst>
        </pc:spChg>
        <pc:spChg chg="mod">
          <ac:chgData name="David Forcier" userId="f593231f8a2f9321" providerId="LiveId" clId="{5C4CCB66-51FF-42CA-9AB3-F6044099A83F}" dt="2023-04-30T14:36:01.439" v="5230" actId="20577"/>
          <ac:spMkLst>
            <pc:docMk/>
            <pc:sldMk cId="2313817902" sldId="463"/>
            <ac:spMk id="3" creationId="{164625B5-9F89-D839-7C1A-B3D066A0383C}"/>
          </ac:spMkLst>
        </pc:spChg>
        <pc:spChg chg="mod">
          <ac:chgData name="David Forcier" userId="f593231f8a2f9321" providerId="LiveId" clId="{5C4CCB66-51FF-42CA-9AB3-F6044099A83F}" dt="2023-04-15T02:03:41.351" v="4920" actId="20577"/>
          <ac:spMkLst>
            <pc:docMk/>
            <pc:sldMk cId="2313817902" sldId="463"/>
            <ac:spMk id="4" creationId="{AEA2D827-F360-FB07-4B03-AF0DF63D4400}"/>
          </ac:spMkLst>
        </pc:spChg>
      </pc:sldChg>
      <pc:sldChg chg="modSp mod">
        <pc:chgData name="David Forcier" userId="f593231f8a2f9321" providerId="LiveId" clId="{5C4CCB66-51FF-42CA-9AB3-F6044099A83F}" dt="2023-04-15T02:04:05.206" v="4928" actId="20577"/>
        <pc:sldMkLst>
          <pc:docMk/>
          <pc:sldMk cId="2925313185" sldId="466"/>
        </pc:sldMkLst>
        <pc:spChg chg="mod">
          <ac:chgData name="David Forcier" userId="f593231f8a2f9321" providerId="LiveId" clId="{5C4CCB66-51FF-42CA-9AB3-F6044099A83F}" dt="2023-04-15T02:04:05.206" v="4928" actId="20577"/>
          <ac:spMkLst>
            <pc:docMk/>
            <pc:sldMk cId="2925313185" sldId="466"/>
            <ac:spMk id="6" creationId="{561D3D11-5D5C-E0FE-B82D-1F8064C4F768}"/>
          </ac:spMkLst>
        </pc:spChg>
        <pc:spChg chg="mod">
          <ac:chgData name="David Forcier" userId="f593231f8a2f9321" providerId="LiveId" clId="{5C4CCB66-51FF-42CA-9AB3-F6044099A83F}" dt="2023-04-15T02:03:44.622" v="4921" actId="20577"/>
          <ac:spMkLst>
            <pc:docMk/>
            <pc:sldMk cId="2925313185" sldId="466"/>
            <ac:spMk id="7" creationId="{EF8C1DC6-A0D8-C402-3270-83B631166166}"/>
          </ac:spMkLst>
        </pc:spChg>
      </pc:sldChg>
      <pc:sldChg chg="new ord">
        <pc:chgData name="David Forcier" userId="f593231f8a2f9321" providerId="LiveId" clId="{5C4CCB66-51FF-42CA-9AB3-F6044099A83F}" dt="2023-04-15T02:26:41.517" v="4982"/>
        <pc:sldMkLst>
          <pc:docMk/>
          <pc:sldMk cId="2418294904" sldId="469"/>
        </pc:sldMkLst>
      </pc:sldChg>
      <pc:sldChg chg="modSp mod">
        <pc:chgData name="David Forcier" userId="f593231f8a2f9321" providerId="LiveId" clId="{5C4CCB66-51FF-42CA-9AB3-F6044099A83F}" dt="2023-04-29T20:55:04.794" v="5191" actId="313"/>
        <pc:sldMkLst>
          <pc:docMk/>
          <pc:sldMk cId="125361679" sldId="478"/>
        </pc:sldMkLst>
        <pc:spChg chg="mod">
          <ac:chgData name="David Forcier" userId="f593231f8a2f9321" providerId="LiveId" clId="{5C4CCB66-51FF-42CA-9AB3-F6044099A83F}" dt="2023-04-29T20:55:04.794" v="5191" actId="313"/>
          <ac:spMkLst>
            <pc:docMk/>
            <pc:sldMk cId="125361679" sldId="478"/>
            <ac:spMk id="2" creationId="{95666411-8E1A-114E-D50D-CE9EE8E0C677}"/>
          </ac:spMkLst>
        </pc:spChg>
      </pc:sldChg>
      <pc:sldChg chg="modSp mod">
        <pc:chgData name="David Forcier" userId="f593231f8a2f9321" providerId="LiveId" clId="{5C4CCB66-51FF-42CA-9AB3-F6044099A83F}" dt="2023-04-30T03:58:22.078" v="5208" actId="947"/>
        <pc:sldMkLst>
          <pc:docMk/>
          <pc:sldMk cId="2036969598" sldId="480"/>
        </pc:sldMkLst>
        <pc:spChg chg="mod">
          <ac:chgData name="David Forcier" userId="f593231f8a2f9321" providerId="LiveId" clId="{5C4CCB66-51FF-42CA-9AB3-F6044099A83F}" dt="2023-04-29T20:52:54.923" v="5187" actId="1076"/>
          <ac:spMkLst>
            <pc:docMk/>
            <pc:sldMk cId="2036969598" sldId="480"/>
            <ac:spMk id="6" creationId="{97AFE5BE-73F9-F446-99C7-B89082E8185E}"/>
          </ac:spMkLst>
        </pc:spChg>
        <pc:graphicFrameChg chg="modGraphic">
          <ac:chgData name="David Forcier" userId="f593231f8a2f9321" providerId="LiveId" clId="{5C4CCB66-51FF-42CA-9AB3-F6044099A83F}" dt="2023-04-30T03:58:22.078" v="5208" actId="947"/>
          <ac:graphicFrameMkLst>
            <pc:docMk/>
            <pc:sldMk cId="2036969598" sldId="480"/>
            <ac:graphicFrameMk id="5" creationId="{FFD55D85-F91A-512D-EC91-A9C9173E3EDB}"/>
          </ac:graphicFrameMkLst>
        </pc:graphicFrameChg>
      </pc:sldChg>
      <pc:sldMasterChg chg="modSldLayout">
        <pc:chgData name="David Forcier" userId="f593231f8a2f9321" providerId="LiveId" clId="{5C4CCB66-51FF-42CA-9AB3-F6044099A83F}" dt="2023-04-09T19:13:12.747" v="4536"/>
        <pc:sldMasterMkLst>
          <pc:docMk/>
          <pc:sldMasterMk cId="2807264526" sldId="2147483680"/>
        </pc:sldMasterMkLst>
        <pc:sldLayoutChg chg="modSp mod">
          <pc:chgData name="David Forcier" userId="f593231f8a2f9321" providerId="LiveId" clId="{5C4CCB66-51FF-42CA-9AB3-F6044099A83F}" dt="2023-04-09T19:12:45.782" v="4529" actId="1076"/>
          <pc:sldLayoutMkLst>
            <pc:docMk/>
            <pc:sldMasterMk cId="2807264526" sldId="2147483680"/>
            <pc:sldLayoutMk cId="4228988492" sldId="2147483682"/>
          </pc:sldLayoutMkLst>
          <pc:spChg chg="mod">
            <ac:chgData name="David Forcier" userId="f593231f8a2f9321" providerId="LiveId" clId="{5C4CCB66-51FF-42CA-9AB3-F6044099A83F}" dt="2023-04-09T19:12:45.782" v="4529" actId="1076"/>
            <ac:spMkLst>
              <pc:docMk/>
              <pc:sldMasterMk cId="2807264526" sldId="2147483680"/>
              <pc:sldLayoutMk cId="4228988492" sldId="2147483682"/>
              <ac:spMk id="4" creationId="{416616D4-5E5F-7505-BCC3-8F87E8717A99}"/>
            </ac:spMkLst>
          </pc:spChg>
        </pc:sldLayoutChg>
        <pc:sldLayoutChg chg="addSp delSp modSp mod">
          <pc:chgData name="David Forcier" userId="f593231f8a2f9321" providerId="LiveId" clId="{5C4CCB66-51FF-42CA-9AB3-F6044099A83F}" dt="2023-04-09T19:13:02.325" v="4534"/>
          <pc:sldLayoutMkLst>
            <pc:docMk/>
            <pc:sldMasterMk cId="2807264526" sldId="2147483680"/>
            <pc:sldLayoutMk cId="3514009053" sldId="2147483684"/>
          </pc:sldLayoutMkLst>
          <pc:spChg chg="del">
            <ac:chgData name="David Forcier" userId="f593231f8a2f9321" providerId="LiveId" clId="{5C4CCB66-51FF-42CA-9AB3-F6044099A83F}" dt="2023-04-09T19:12:58.622" v="4532" actId="478"/>
            <ac:spMkLst>
              <pc:docMk/>
              <pc:sldMasterMk cId="2807264526" sldId="2147483680"/>
              <pc:sldLayoutMk cId="3514009053" sldId="2147483684"/>
              <ac:spMk id="5" creationId="{00000000-0000-0000-0000-000000000000}"/>
            </ac:spMkLst>
          </pc:spChg>
          <pc:spChg chg="del mod">
            <ac:chgData name="David Forcier" userId="f593231f8a2f9321" providerId="LiveId" clId="{5C4CCB66-51FF-42CA-9AB3-F6044099A83F}" dt="2023-04-09T19:12:56.397" v="4531" actId="478"/>
            <ac:spMkLst>
              <pc:docMk/>
              <pc:sldMasterMk cId="2807264526" sldId="2147483680"/>
              <pc:sldLayoutMk cId="3514009053" sldId="2147483684"/>
              <ac:spMk id="6" creationId="{00000000-0000-0000-0000-000000000000}"/>
            </ac:spMkLst>
          </pc:spChg>
          <pc:spChg chg="del">
            <ac:chgData name="David Forcier" userId="f593231f8a2f9321" providerId="LiveId" clId="{5C4CCB66-51FF-42CA-9AB3-F6044099A83F}" dt="2023-04-09T19:13:00.929" v="4533" actId="478"/>
            <ac:spMkLst>
              <pc:docMk/>
              <pc:sldMasterMk cId="2807264526" sldId="2147483680"/>
              <pc:sldLayoutMk cId="3514009053" sldId="2147483684"/>
              <ac:spMk id="7" creationId="{00000000-0000-0000-0000-000000000000}"/>
            </ac:spMkLst>
          </pc:spChg>
          <pc:spChg chg="add mod">
            <ac:chgData name="David Forcier" userId="f593231f8a2f9321" providerId="LiveId" clId="{5C4CCB66-51FF-42CA-9AB3-F6044099A83F}" dt="2023-04-09T19:13:02.325" v="4534"/>
            <ac:spMkLst>
              <pc:docMk/>
              <pc:sldMasterMk cId="2807264526" sldId="2147483680"/>
              <pc:sldLayoutMk cId="3514009053" sldId="2147483684"/>
              <ac:spMk id="8" creationId="{04EEEA43-9661-55D8-E712-04C85014708A}"/>
            </ac:spMkLst>
          </pc:spChg>
        </pc:sldLayoutChg>
        <pc:sldLayoutChg chg="addSp delSp modSp mod">
          <pc:chgData name="David Forcier" userId="f593231f8a2f9321" providerId="LiveId" clId="{5C4CCB66-51FF-42CA-9AB3-F6044099A83F}" dt="2023-04-09T19:13:12.747" v="4536"/>
          <pc:sldLayoutMkLst>
            <pc:docMk/>
            <pc:sldMasterMk cId="2807264526" sldId="2147483680"/>
            <pc:sldLayoutMk cId="2050479879" sldId="2147483685"/>
          </pc:sldLayoutMkLst>
          <pc:spChg chg="add mod">
            <ac:chgData name="David Forcier" userId="f593231f8a2f9321" providerId="LiveId" clId="{5C4CCB66-51FF-42CA-9AB3-F6044099A83F}" dt="2023-04-09T19:13:12.747" v="4536"/>
            <ac:spMkLst>
              <pc:docMk/>
              <pc:sldMasterMk cId="2807264526" sldId="2147483680"/>
              <pc:sldLayoutMk cId="2050479879" sldId="2147483685"/>
              <ac:spMk id="2" creationId="{2C8F71BB-6E6C-1CC5-AC2D-87D353CA8F84}"/>
            </ac:spMkLst>
          </pc:spChg>
          <pc:spChg chg="del">
            <ac:chgData name="David Forcier" userId="f593231f8a2f9321" providerId="LiveId" clId="{5C4CCB66-51FF-42CA-9AB3-F6044099A83F}" dt="2023-04-09T19:13:11.502" v="4535" actId="478"/>
            <ac:spMkLst>
              <pc:docMk/>
              <pc:sldMasterMk cId="2807264526" sldId="2147483680"/>
              <pc:sldLayoutMk cId="2050479879" sldId="2147483685"/>
              <ac:spMk id="7" creationId="{00000000-0000-0000-0000-000000000000}"/>
            </ac:spMkLst>
          </pc:spChg>
          <pc:spChg chg="del">
            <ac:chgData name="David Forcier" userId="f593231f8a2f9321" providerId="LiveId" clId="{5C4CCB66-51FF-42CA-9AB3-F6044099A83F}" dt="2023-04-09T19:13:11.502" v="4535" actId="478"/>
            <ac:spMkLst>
              <pc:docMk/>
              <pc:sldMasterMk cId="2807264526" sldId="2147483680"/>
              <pc:sldLayoutMk cId="2050479879" sldId="2147483685"/>
              <ac:spMk id="8" creationId="{00000000-0000-0000-0000-000000000000}"/>
            </ac:spMkLst>
          </pc:spChg>
          <pc:spChg chg="del">
            <ac:chgData name="David Forcier" userId="f593231f8a2f9321" providerId="LiveId" clId="{5C4CCB66-51FF-42CA-9AB3-F6044099A83F}" dt="2023-04-09T19:13:11.502" v="4535" actId="478"/>
            <ac:spMkLst>
              <pc:docMk/>
              <pc:sldMasterMk cId="2807264526" sldId="2147483680"/>
              <pc:sldLayoutMk cId="2050479879" sldId="2147483685"/>
              <ac:spMk id="9" creationId="{00000000-0000-0000-0000-000000000000}"/>
            </ac:spMkLst>
          </pc:spChg>
        </pc:sldLayoutChg>
      </pc:sldMasterChg>
    </pc:docChg>
  </pc:docChgLst>
  <pc:docChgLst>
    <pc:chgData name="David Forcier" userId="f593231f8a2f9321" providerId="LiveId" clId="{D76ED4FC-3835-4FB5-980F-3E21B9659495}"/>
    <pc:docChg chg="undo redo custSel addSld delSld modSld sldOrd">
      <pc:chgData name="David Forcier" userId="f593231f8a2f9321" providerId="LiveId" clId="{D76ED4FC-3835-4FB5-980F-3E21B9659495}" dt="2022-12-10T05:40:04.616" v="30325" actId="962"/>
      <pc:docMkLst>
        <pc:docMk/>
      </pc:docMkLst>
      <pc:sldChg chg="del">
        <pc:chgData name="David Forcier" userId="f593231f8a2f9321" providerId="LiveId" clId="{D76ED4FC-3835-4FB5-980F-3E21B9659495}" dt="2022-08-07T23:02:22.174" v="54" actId="47"/>
        <pc:sldMkLst>
          <pc:docMk/>
          <pc:sldMk cId="3441652241" sldId="261"/>
        </pc:sldMkLst>
      </pc:sldChg>
      <pc:sldChg chg="del">
        <pc:chgData name="David Forcier" userId="f593231f8a2f9321" providerId="LiveId" clId="{D76ED4FC-3835-4FB5-980F-3E21B9659495}" dt="2022-08-07T23:02:23.994" v="55" actId="47"/>
        <pc:sldMkLst>
          <pc:docMk/>
          <pc:sldMk cId="3859634682" sldId="263"/>
        </pc:sldMkLst>
      </pc:sldChg>
      <pc:sldChg chg="del">
        <pc:chgData name="David Forcier" userId="f593231f8a2f9321" providerId="LiveId" clId="{D76ED4FC-3835-4FB5-980F-3E21B9659495}" dt="2022-08-07T23:02:24.657" v="56" actId="47"/>
        <pc:sldMkLst>
          <pc:docMk/>
          <pc:sldMk cId="3988346286" sldId="264"/>
        </pc:sldMkLst>
      </pc:sldChg>
      <pc:sldChg chg="add del">
        <pc:chgData name="David Forcier" userId="f593231f8a2f9321" providerId="LiveId" clId="{D76ED4FC-3835-4FB5-980F-3E21B9659495}" dt="2022-09-16T02:48:10.823" v="2862" actId="47"/>
        <pc:sldMkLst>
          <pc:docMk/>
          <pc:sldMk cId="1850751366" sldId="291"/>
        </pc:sldMkLst>
      </pc:sldChg>
      <pc:sldChg chg="add del">
        <pc:chgData name="David Forcier" userId="f593231f8a2f9321" providerId="LiveId" clId="{D76ED4FC-3835-4FB5-980F-3E21B9659495}" dt="2022-09-16T02:48:10.823" v="2862" actId="47"/>
        <pc:sldMkLst>
          <pc:docMk/>
          <pc:sldMk cId="3793234456" sldId="299"/>
        </pc:sldMkLst>
      </pc:sldChg>
      <pc:sldChg chg="add del">
        <pc:chgData name="David Forcier" userId="f593231f8a2f9321" providerId="LiveId" clId="{D76ED4FC-3835-4FB5-980F-3E21B9659495}" dt="2022-09-16T02:48:10.823" v="2862" actId="47"/>
        <pc:sldMkLst>
          <pc:docMk/>
          <pc:sldMk cId="3881352341" sldId="300"/>
        </pc:sldMkLst>
      </pc:sldChg>
      <pc:sldChg chg="delSp modSp mod">
        <pc:chgData name="David Forcier" userId="f593231f8a2f9321" providerId="LiveId" clId="{D76ED4FC-3835-4FB5-980F-3E21B9659495}" dt="2022-10-11T01:33:29.379" v="5735" actId="20577"/>
        <pc:sldMkLst>
          <pc:docMk/>
          <pc:sldMk cId="3361529361" sldId="302"/>
        </pc:sldMkLst>
        <pc:spChg chg="mod">
          <ac:chgData name="David Forcier" userId="f593231f8a2f9321" providerId="LiveId" clId="{D76ED4FC-3835-4FB5-980F-3E21B9659495}" dt="2022-10-11T01:33:29.379" v="5735" actId="20577"/>
          <ac:spMkLst>
            <pc:docMk/>
            <pc:sldMk cId="3361529361" sldId="302"/>
            <ac:spMk id="3" creationId="{DC772F11-1CBF-4134-B95F-66068B2762BE}"/>
          </ac:spMkLst>
        </pc:spChg>
        <pc:grpChg chg="del">
          <ac:chgData name="David Forcier" userId="f593231f8a2f9321" providerId="LiveId" clId="{D76ED4FC-3835-4FB5-980F-3E21B9659495}" dt="2022-10-10T23:43:18.166" v="4835" actId="165"/>
          <ac:grpSpMkLst>
            <pc:docMk/>
            <pc:sldMk cId="3361529361" sldId="302"/>
            <ac:grpSpMk id="8" creationId="{B592A989-C0D7-46DA-8930-50D5B4EDAF45}"/>
          </ac:grpSpMkLst>
        </pc:grpChg>
        <pc:picChg chg="mod topLvl">
          <ac:chgData name="David Forcier" userId="f593231f8a2f9321" providerId="LiveId" clId="{D76ED4FC-3835-4FB5-980F-3E21B9659495}" dt="2022-10-10T23:43:18.166" v="4835" actId="165"/>
          <ac:picMkLst>
            <pc:docMk/>
            <pc:sldMk cId="3361529361" sldId="302"/>
            <ac:picMk id="4" creationId="{94C364DC-1CFE-4D10-BA8E-1BCDF9571BFA}"/>
          </ac:picMkLst>
        </pc:picChg>
        <pc:picChg chg="mod topLvl">
          <ac:chgData name="David Forcier" userId="f593231f8a2f9321" providerId="LiveId" clId="{D76ED4FC-3835-4FB5-980F-3E21B9659495}" dt="2022-10-10T23:46:08.230" v="4845" actId="1076"/>
          <ac:picMkLst>
            <pc:docMk/>
            <pc:sldMk cId="3361529361" sldId="302"/>
            <ac:picMk id="5" creationId="{8BAE9C2D-80C4-488A-A7A2-24A71E7F557E}"/>
          </ac:picMkLst>
        </pc:picChg>
        <pc:picChg chg="mod topLvl">
          <ac:chgData name="David Forcier" userId="f593231f8a2f9321" providerId="LiveId" clId="{D76ED4FC-3835-4FB5-980F-3E21B9659495}" dt="2022-10-10T23:46:04.456" v="4844" actId="1076"/>
          <ac:picMkLst>
            <pc:docMk/>
            <pc:sldMk cId="3361529361" sldId="302"/>
            <ac:picMk id="6" creationId="{714552A5-C42A-43CD-8119-69078616DB63}"/>
          </ac:picMkLst>
        </pc:picChg>
        <pc:picChg chg="mod topLvl">
          <ac:chgData name="David Forcier" userId="f593231f8a2f9321" providerId="LiveId" clId="{D76ED4FC-3835-4FB5-980F-3E21B9659495}" dt="2022-10-10T23:44:01.519" v="4842" actId="1076"/>
          <ac:picMkLst>
            <pc:docMk/>
            <pc:sldMk cId="3361529361" sldId="302"/>
            <ac:picMk id="7" creationId="{ED572F9B-A71E-41D5-BD1E-88B3E309A874}"/>
          </ac:picMkLst>
        </pc:picChg>
      </pc:sldChg>
      <pc:sldChg chg="modSp mod">
        <pc:chgData name="David Forcier" userId="f593231f8a2f9321" providerId="LiveId" clId="{D76ED4FC-3835-4FB5-980F-3E21B9659495}" dt="2022-10-10T23:26:12.727" v="4785" actId="20577"/>
        <pc:sldMkLst>
          <pc:docMk/>
          <pc:sldMk cId="234891329" sldId="303"/>
        </pc:sldMkLst>
        <pc:spChg chg="mod">
          <ac:chgData name="David Forcier" userId="f593231f8a2f9321" providerId="LiveId" clId="{D76ED4FC-3835-4FB5-980F-3E21B9659495}" dt="2022-10-10T23:26:12.727" v="4785" actId="20577"/>
          <ac:spMkLst>
            <pc:docMk/>
            <pc:sldMk cId="234891329" sldId="303"/>
            <ac:spMk id="3" creationId="{810C0E1F-2F8B-4599-8264-DE15AB0CC7FF}"/>
          </ac:spMkLst>
        </pc:spChg>
      </pc:sldChg>
      <pc:sldChg chg="addSp delSp modSp mod">
        <pc:chgData name="David Forcier" userId="f593231f8a2f9321" providerId="LiveId" clId="{D76ED4FC-3835-4FB5-980F-3E21B9659495}" dt="2022-11-16T04:32:08.889" v="21195" actId="20577"/>
        <pc:sldMkLst>
          <pc:docMk/>
          <pc:sldMk cId="2653618008" sldId="305"/>
        </pc:sldMkLst>
        <pc:spChg chg="add del mod">
          <ac:chgData name="David Forcier" userId="f593231f8a2f9321" providerId="LiveId" clId="{D76ED4FC-3835-4FB5-980F-3E21B9659495}" dt="2022-11-07T02:30:33.769" v="19198" actId="478"/>
          <ac:spMkLst>
            <pc:docMk/>
            <pc:sldMk cId="2653618008" sldId="305"/>
            <ac:spMk id="3" creationId="{AB089B03-493F-5AA8-594D-E8128A72A7A3}"/>
          </ac:spMkLst>
        </pc:spChg>
        <pc:spChg chg="mod">
          <ac:chgData name="David Forcier" userId="f593231f8a2f9321" providerId="LiveId" clId="{D76ED4FC-3835-4FB5-980F-3E21B9659495}" dt="2022-11-16T04:32:08.889" v="21195" actId="20577"/>
          <ac:spMkLst>
            <pc:docMk/>
            <pc:sldMk cId="2653618008" sldId="305"/>
            <ac:spMk id="9" creationId="{7538AB1B-28D5-4091-939F-211B57A4C08F}"/>
          </ac:spMkLst>
        </pc:spChg>
      </pc:sldChg>
      <pc:sldChg chg="addSp delSp modSp mod ord">
        <pc:chgData name="David Forcier" userId="f593231f8a2f9321" providerId="LiveId" clId="{D76ED4FC-3835-4FB5-980F-3E21B9659495}" dt="2022-11-11T04:51:42.359" v="19685" actId="20577"/>
        <pc:sldMkLst>
          <pc:docMk/>
          <pc:sldMk cId="3768178938" sldId="306"/>
        </pc:sldMkLst>
        <pc:spChg chg="mod">
          <ac:chgData name="David Forcier" userId="f593231f8a2f9321" providerId="LiveId" clId="{D76ED4FC-3835-4FB5-980F-3E21B9659495}" dt="2022-11-11T04:51:42.359" v="19685" actId="20577"/>
          <ac:spMkLst>
            <pc:docMk/>
            <pc:sldMk cId="3768178938" sldId="306"/>
            <ac:spMk id="3" creationId="{9A37FF5E-DB19-43FA-89E0-71F3AAA47A50}"/>
          </ac:spMkLst>
        </pc:spChg>
        <pc:spChg chg="add del mod">
          <ac:chgData name="David Forcier" userId="f593231f8a2f9321" providerId="LiveId" clId="{D76ED4FC-3835-4FB5-980F-3E21B9659495}" dt="2022-11-07T02:30:24.124" v="19195" actId="478"/>
          <ac:spMkLst>
            <pc:docMk/>
            <pc:sldMk cId="3768178938" sldId="306"/>
            <ac:spMk id="4" creationId="{8D373A79-7FD5-E533-69CC-AE9B8384CA7C}"/>
          </ac:spMkLst>
        </pc:spChg>
        <pc:spChg chg="add del mod">
          <ac:chgData name="David Forcier" userId="f593231f8a2f9321" providerId="LiveId" clId="{D76ED4FC-3835-4FB5-980F-3E21B9659495}" dt="2022-10-11T01:15:41.742" v="4993" actId="478"/>
          <ac:spMkLst>
            <pc:docMk/>
            <pc:sldMk cId="3768178938" sldId="306"/>
            <ac:spMk id="6" creationId="{A52D2CF7-58C7-C929-1E74-9699AE220F43}"/>
          </ac:spMkLst>
        </pc:spChg>
        <pc:picChg chg="add del">
          <ac:chgData name="David Forcier" userId="f593231f8a2f9321" providerId="LiveId" clId="{D76ED4FC-3835-4FB5-980F-3E21B9659495}" dt="2022-10-11T01:15:41.742" v="4993" actId="478"/>
          <ac:picMkLst>
            <pc:docMk/>
            <pc:sldMk cId="3768178938" sldId="306"/>
            <ac:picMk id="5" creationId="{B1C44969-0FC0-412A-BC70-3ED23EFA1D01}"/>
          </ac:picMkLst>
        </pc:picChg>
        <pc:picChg chg="add del mod">
          <ac:chgData name="David Forcier" userId="f593231f8a2f9321" providerId="LiveId" clId="{D76ED4FC-3835-4FB5-980F-3E21B9659495}" dt="2022-10-11T01:15:41.398" v="4992"/>
          <ac:picMkLst>
            <pc:docMk/>
            <pc:sldMk cId="3768178938" sldId="306"/>
            <ac:picMk id="7" creationId="{326AFFF4-CF98-C522-2918-94746A60ACB0}"/>
          </ac:picMkLst>
        </pc:picChg>
        <pc:picChg chg="add del mod">
          <ac:chgData name="David Forcier" userId="f593231f8a2f9321" providerId="LiveId" clId="{D76ED4FC-3835-4FB5-980F-3E21B9659495}" dt="2022-10-11T01:15:40.654" v="4990"/>
          <ac:picMkLst>
            <pc:docMk/>
            <pc:sldMk cId="3768178938" sldId="306"/>
            <ac:picMk id="9" creationId="{F76AC0BF-4A07-D4FE-CEBD-00AFB8CC0D9D}"/>
          </ac:picMkLst>
        </pc:picChg>
      </pc:sldChg>
      <pc:sldChg chg="modSp del mod">
        <pc:chgData name="David Forcier" userId="f593231f8a2f9321" providerId="LiveId" clId="{D76ED4FC-3835-4FB5-980F-3E21B9659495}" dt="2022-10-17T05:14:47.587" v="10969" actId="47"/>
        <pc:sldMkLst>
          <pc:docMk/>
          <pc:sldMk cId="430512454" sldId="309"/>
        </pc:sldMkLst>
        <pc:spChg chg="mod">
          <ac:chgData name="David Forcier" userId="f593231f8a2f9321" providerId="LiveId" clId="{D76ED4FC-3835-4FB5-980F-3E21B9659495}" dt="2022-10-17T05:14:33.954" v="10964" actId="21"/>
          <ac:spMkLst>
            <pc:docMk/>
            <pc:sldMk cId="430512454" sldId="309"/>
            <ac:spMk id="3" creationId="{FBC99AFE-CC6F-4F87-BCF6-5AC19C1885FF}"/>
          </ac:spMkLst>
        </pc:spChg>
      </pc:sldChg>
      <pc:sldChg chg="modSp del mod ord">
        <pc:chgData name="David Forcier" userId="f593231f8a2f9321" providerId="LiveId" clId="{D76ED4FC-3835-4FB5-980F-3E21B9659495}" dt="2022-10-18T01:42:13.989" v="13525" actId="47"/>
        <pc:sldMkLst>
          <pc:docMk/>
          <pc:sldMk cId="1835436988" sldId="310"/>
        </pc:sldMkLst>
        <pc:spChg chg="mod">
          <ac:chgData name="David Forcier" userId="f593231f8a2f9321" providerId="LiveId" clId="{D76ED4FC-3835-4FB5-980F-3E21B9659495}" dt="2022-10-17T05:26:29.683" v="11804" actId="21"/>
          <ac:spMkLst>
            <pc:docMk/>
            <pc:sldMk cId="1835436988" sldId="310"/>
            <ac:spMk id="3" creationId="{AAB80A43-E536-4144-93DC-5021A65B0948}"/>
          </ac:spMkLst>
        </pc:spChg>
      </pc:sldChg>
      <pc:sldChg chg="del">
        <pc:chgData name="David Forcier" userId="f593231f8a2f9321" providerId="LiveId" clId="{D76ED4FC-3835-4FB5-980F-3E21B9659495}" dt="2022-10-18T01:42:19.414" v="13526" actId="47"/>
        <pc:sldMkLst>
          <pc:docMk/>
          <pc:sldMk cId="2507624056" sldId="311"/>
        </pc:sldMkLst>
      </pc:sldChg>
      <pc:sldChg chg="del">
        <pc:chgData name="David Forcier" userId="f593231f8a2f9321" providerId="LiveId" clId="{D76ED4FC-3835-4FB5-980F-3E21B9659495}" dt="2022-10-18T01:42:20.637" v="13527" actId="47"/>
        <pc:sldMkLst>
          <pc:docMk/>
          <pc:sldMk cId="2589502532" sldId="344"/>
        </pc:sldMkLst>
      </pc:sldChg>
      <pc:sldChg chg="modSp add del mod ord">
        <pc:chgData name="David Forcier" userId="f593231f8a2f9321" providerId="LiveId" clId="{D76ED4FC-3835-4FB5-980F-3E21B9659495}" dt="2022-10-17T01:33:45.034" v="7844" actId="47"/>
        <pc:sldMkLst>
          <pc:docMk/>
          <pc:sldMk cId="1557635695" sldId="346"/>
        </pc:sldMkLst>
        <pc:spChg chg="mod">
          <ac:chgData name="David Forcier" userId="f593231f8a2f9321" providerId="LiveId" clId="{D76ED4FC-3835-4FB5-980F-3E21B9659495}" dt="2022-10-17T01:32:58.179" v="7835" actId="20577"/>
          <ac:spMkLst>
            <pc:docMk/>
            <pc:sldMk cId="1557635695" sldId="346"/>
            <ac:spMk id="2" creationId="{43E7B7A2-A035-4954-B263-B61A17F0BF84}"/>
          </ac:spMkLst>
        </pc:spChg>
        <pc:spChg chg="mod">
          <ac:chgData name="David Forcier" userId="f593231f8a2f9321" providerId="LiveId" clId="{D76ED4FC-3835-4FB5-980F-3E21B9659495}" dt="2022-10-17T01:33:15.195" v="7841" actId="20577"/>
          <ac:spMkLst>
            <pc:docMk/>
            <pc:sldMk cId="1557635695" sldId="346"/>
            <ac:spMk id="3" creationId="{F67771BB-899E-41E0-AD01-649C8A8524E2}"/>
          </ac:spMkLst>
        </pc:spChg>
      </pc:sldChg>
      <pc:sldChg chg="add del">
        <pc:chgData name="David Forcier" userId="f593231f8a2f9321" providerId="LiveId" clId="{D76ED4FC-3835-4FB5-980F-3E21B9659495}" dt="2022-09-16T02:48:10.823" v="2862" actId="47"/>
        <pc:sldMkLst>
          <pc:docMk/>
          <pc:sldMk cId="3781606720" sldId="347"/>
        </pc:sldMkLst>
      </pc:sldChg>
      <pc:sldChg chg="modSp mod">
        <pc:chgData name="David Forcier" userId="f593231f8a2f9321" providerId="LiveId" clId="{D76ED4FC-3835-4FB5-980F-3E21B9659495}" dt="2022-10-17T01:33:37.636" v="7843"/>
        <pc:sldMkLst>
          <pc:docMk/>
          <pc:sldMk cId="4134965167" sldId="349"/>
        </pc:sldMkLst>
        <pc:spChg chg="mod">
          <ac:chgData name="David Forcier" userId="f593231f8a2f9321" providerId="LiveId" clId="{D76ED4FC-3835-4FB5-980F-3E21B9659495}" dt="2022-10-17T01:33:37.636" v="7843"/>
          <ac:spMkLst>
            <pc:docMk/>
            <pc:sldMk cId="4134965167" sldId="349"/>
            <ac:spMk id="3" creationId="{F67771BB-899E-41E0-AD01-649C8A8524E2}"/>
          </ac:spMkLst>
        </pc:spChg>
      </pc:sldChg>
      <pc:sldChg chg="modSp mod setBg">
        <pc:chgData name="David Forcier" userId="f593231f8a2f9321" providerId="LiveId" clId="{D76ED4FC-3835-4FB5-980F-3E21B9659495}" dt="2022-09-13T02:59:28.573" v="730"/>
        <pc:sldMkLst>
          <pc:docMk/>
          <pc:sldMk cId="1997721706" sldId="351"/>
        </pc:sldMkLst>
        <pc:spChg chg="mod">
          <ac:chgData name="David Forcier" userId="f593231f8a2f9321" providerId="LiveId" clId="{D76ED4FC-3835-4FB5-980F-3E21B9659495}" dt="2022-09-13T02:58:38.824" v="728" actId="20577"/>
          <ac:spMkLst>
            <pc:docMk/>
            <pc:sldMk cId="1997721706" sldId="351"/>
            <ac:spMk id="2" creationId="{2729DA27-B7D0-47D8-83D9-53789C676501}"/>
          </ac:spMkLst>
        </pc:spChg>
      </pc:sldChg>
      <pc:sldChg chg="modSp modNotesTx">
        <pc:chgData name="David Forcier" userId="f593231f8a2f9321" providerId="LiveId" clId="{D76ED4FC-3835-4FB5-980F-3E21B9659495}" dt="2022-10-18T03:19:52.921" v="16616" actId="2085"/>
        <pc:sldMkLst>
          <pc:docMk/>
          <pc:sldMk cId="343593894" sldId="352"/>
        </pc:sldMkLst>
        <pc:graphicFrameChg chg="mod">
          <ac:chgData name="David Forcier" userId="f593231f8a2f9321" providerId="LiveId" clId="{D76ED4FC-3835-4FB5-980F-3E21B9659495}" dt="2022-10-18T03:19:52.921" v="16616" actId="2085"/>
          <ac:graphicFrameMkLst>
            <pc:docMk/>
            <pc:sldMk cId="343593894" sldId="352"/>
            <ac:graphicFrameMk id="4" creationId="{B8FA190D-708A-4873-98BB-210A1FA305DB}"/>
          </ac:graphicFrameMkLst>
        </pc:graphicFrameChg>
      </pc:sldChg>
      <pc:sldChg chg="del">
        <pc:chgData name="David Forcier" userId="f593231f8a2f9321" providerId="LiveId" clId="{D76ED4FC-3835-4FB5-980F-3E21B9659495}" dt="2022-10-17T05:15:20.502" v="10976" actId="47"/>
        <pc:sldMkLst>
          <pc:docMk/>
          <pc:sldMk cId="1607201946" sldId="357"/>
        </pc:sldMkLst>
      </pc:sldChg>
      <pc:sldChg chg="del">
        <pc:chgData name="David Forcier" userId="f593231f8a2f9321" providerId="LiveId" clId="{D76ED4FC-3835-4FB5-980F-3E21B9659495}" dt="2022-10-17T05:15:23.960" v="10977" actId="47"/>
        <pc:sldMkLst>
          <pc:docMk/>
          <pc:sldMk cId="1531211099" sldId="358"/>
        </pc:sldMkLst>
      </pc:sldChg>
      <pc:sldChg chg="setBg">
        <pc:chgData name="David Forcier" userId="f593231f8a2f9321" providerId="LiveId" clId="{D76ED4FC-3835-4FB5-980F-3E21B9659495}" dt="2022-10-17T23:50:58.118" v="13094"/>
        <pc:sldMkLst>
          <pc:docMk/>
          <pc:sldMk cId="3825502705" sldId="360"/>
        </pc:sldMkLst>
      </pc:sldChg>
      <pc:sldChg chg="add del">
        <pc:chgData name="David Forcier" userId="f593231f8a2f9321" providerId="LiveId" clId="{D76ED4FC-3835-4FB5-980F-3E21B9659495}" dt="2022-09-16T02:48:10.823" v="2862" actId="47"/>
        <pc:sldMkLst>
          <pc:docMk/>
          <pc:sldMk cId="2882433008" sldId="362"/>
        </pc:sldMkLst>
      </pc:sldChg>
      <pc:sldChg chg="addSp delSp modSp add del mod ord modClrScheme chgLayout">
        <pc:chgData name="David Forcier" userId="f593231f8a2f9321" providerId="LiveId" clId="{D76ED4FC-3835-4FB5-980F-3E21B9659495}" dt="2022-11-07T02:29:46.907" v="19189"/>
        <pc:sldMkLst>
          <pc:docMk/>
          <pc:sldMk cId="1322236153" sldId="363"/>
        </pc:sldMkLst>
        <pc:spChg chg="mod ord">
          <ac:chgData name="David Forcier" userId="f593231f8a2f9321" providerId="LiveId" clId="{D76ED4FC-3835-4FB5-980F-3E21B9659495}" dt="2022-10-17T23:49:14.519" v="13092" actId="20577"/>
          <ac:spMkLst>
            <pc:docMk/>
            <pc:sldMk cId="1322236153" sldId="363"/>
            <ac:spMk id="2" creationId="{41D63538-55BF-714D-5DED-957077540AA2}"/>
          </ac:spMkLst>
        </pc:spChg>
        <pc:spChg chg="mod ord">
          <ac:chgData name="David Forcier" userId="f593231f8a2f9321" providerId="LiveId" clId="{D76ED4FC-3835-4FB5-980F-3E21B9659495}" dt="2022-10-17T01:49:23.494" v="8742" actId="700"/>
          <ac:spMkLst>
            <pc:docMk/>
            <pc:sldMk cId="1322236153" sldId="363"/>
            <ac:spMk id="3" creationId="{0B7A6D03-B198-9EB5-7C91-3EEB808C84A8}"/>
          </ac:spMkLst>
        </pc:spChg>
        <pc:spChg chg="add del mod ord">
          <ac:chgData name="David Forcier" userId="f593231f8a2f9321" providerId="LiveId" clId="{D76ED4FC-3835-4FB5-980F-3E21B9659495}" dt="2022-10-17T04:04:16.744" v="10395" actId="22"/>
          <ac:spMkLst>
            <pc:docMk/>
            <pc:sldMk cId="1322236153" sldId="363"/>
            <ac:spMk id="4" creationId="{8CFE53FA-9802-673F-F802-1E8942FD675D}"/>
          </ac:spMkLst>
        </pc:spChg>
        <pc:spChg chg="add mod">
          <ac:chgData name="David Forcier" userId="f593231f8a2f9321" providerId="LiveId" clId="{D76ED4FC-3835-4FB5-980F-3E21B9659495}" dt="2022-11-07T02:29:46.907" v="19189"/>
          <ac:spMkLst>
            <pc:docMk/>
            <pc:sldMk cId="1322236153" sldId="363"/>
            <ac:spMk id="4" creationId="{97B2091D-0633-507B-AF44-530D4994C7EF}"/>
          </ac:spMkLst>
        </pc:spChg>
        <pc:picChg chg="add mod ord">
          <ac:chgData name="David Forcier" userId="f593231f8a2f9321" providerId="LiveId" clId="{D76ED4FC-3835-4FB5-980F-3E21B9659495}" dt="2022-10-17T04:04:16.744" v="10395" actId="22"/>
          <ac:picMkLst>
            <pc:docMk/>
            <pc:sldMk cId="1322236153" sldId="363"/>
            <ac:picMk id="6" creationId="{96E4FBF6-F0B4-6C12-AB1F-DAFC8CE9653E}"/>
          </ac:picMkLst>
        </pc:picChg>
      </pc:sldChg>
      <pc:sldChg chg="addSp modSp mod">
        <pc:chgData name="David Forcier" userId="f593231f8a2f9321" providerId="LiveId" clId="{D76ED4FC-3835-4FB5-980F-3E21B9659495}" dt="2022-11-20T23:37:09.518" v="28919" actId="20577"/>
        <pc:sldMkLst>
          <pc:docMk/>
          <pc:sldMk cId="1562686650" sldId="364"/>
        </pc:sldMkLst>
        <pc:spChg chg="mod">
          <ac:chgData name="David Forcier" userId="f593231f8a2f9321" providerId="LiveId" clId="{D76ED4FC-3835-4FB5-980F-3E21B9659495}" dt="2022-11-20T23:37:09.518" v="28919" actId="20577"/>
          <ac:spMkLst>
            <pc:docMk/>
            <pc:sldMk cId="1562686650" sldId="364"/>
            <ac:spMk id="2" creationId="{5D77817C-FD9D-CB06-3F5B-9F1D54B4C16E}"/>
          </ac:spMkLst>
        </pc:spChg>
        <pc:spChg chg="add mod">
          <ac:chgData name="David Forcier" userId="f593231f8a2f9321" providerId="LiveId" clId="{D76ED4FC-3835-4FB5-980F-3E21B9659495}" dt="2022-11-07T02:31:54.012" v="19243" actId="20577"/>
          <ac:spMkLst>
            <pc:docMk/>
            <pc:sldMk cId="1562686650" sldId="364"/>
            <ac:spMk id="4" creationId="{002C921C-79B2-5CEA-5CE5-F2EBB8F2B9EE}"/>
          </ac:spMkLst>
        </pc:spChg>
      </pc:sldChg>
      <pc:sldChg chg="addSp delSp modSp mod">
        <pc:chgData name="David Forcier" userId="f593231f8a2f9321" providerId="LiveId" clId="{D76ED4FC-3835-4FB5-980F-3E21B9659495}" dt="2022-11-20T23:42:33.923" v="29152" actId="20577"/>
        <pc:sldMkLst>
          <pc:docMk/>
          <pc:sldMk cId="1466805368" sldId="365"/>
        </pc:sldMkLst>
        <pc:spChg chg="add mod">
          <ac:chgData name="David Forcier" userId="f593231f8a2f9321" providerId="LiveId" clId="{D76ED4FC-3835-4FB5-980F-3E21B9659495}" dt="2022-11-07T02:32:07.681" v="19248"/>
          <ac:spMkLst>
            <pc:docMk/>
            <pc:sldMk cId="1466805368" sldId="365"/>
            <ac:spMk id="2" creationId="{09C3FF70-7F6A-0BE8-19EE-AD5FADD24EB8}"/>
          </ac:spMkLst>
        </pc:spChg>
        <pc:spChg chg="mod">
          <ac:chgData name="David Forcier" userId="f593231f8a2f9321" providerId="LiveId" clId="{D76ED4FC-3835-4FB5-980F-3E21B9659495}" dt="2022-10-13T19:23:56.640" v="6651" actId="20577"/>
          <ac:spMkLst>
            <pc:docMk/>
            <pc:sldMk cId="1466805368" sldId="365"/>
            <ac:spMk id="3" creationId="{AB72B794-BF63-3EE1-82FE-CD661F6595B2}"/>
          </ac:spMkLst>
        </pc:spChg>
        <pc:spChg chg="mod">
          <ac:chgData name="David Forcier" userId="f593231f8a2f9321" providerId="LiveId" clId="{D76ED4FC-3835-4FB5-980F-3E21B9659495}" dt="2022-11-20T23:42:33.923" v="29152" actId="20577"/>
          <ac:spMkLst>
            <pc:docMk/>
            <pc:sldMk cId="1466805368" sldId="365"/>
            <ac:spMk id="4" creationId="{3039CB23-996F-55A2-85E8-C524FB1804C3}"/>
          </ac:spMkLst>
        </pc:spChg>
        <pc:spChg chg="add del mod">
          <ac:chgData name="David Forcier" userId="f593231f8a2f9321" providerId="LiveId" clId="{D76ED4FC-3835-4FB5-980F-3E21B9659495}" dt="2022-10-14T00:59:29.276" v="6831"/>
          <ac:spMkLst>
            <pc:docMk/>
            <pc:sldMk cId="1466805368" sldId="365"/>
            <ac:spMk id="5" creationId="{C6C35057-70DF-DF50-049C-B142087BC785}"/>
          </ac:spMkLst>
        </pc:spChg>
        <pc:spChg chg="mod">
          <ac:chgData name="David Forcier" userId="f593231f8a2f9321" providerId="LiveId" clId="{D76ED4FC-3835-4FB5-980F-3E21B9659495}" dt="2022-10-14T00:59:42.178" v="6833" actId="1076"/>
          <ac:spMkLst>
            <pc:docMk/>
            <pc:sldMk cId="1466805368" sldId="365"/>
            <ac:spMk id="8" creationId="{0D2D3CD2-57D1-71BF-0A78-F25809741D98}"/>
          </ac:spMkLst>
        </pc:spChg>
        <pc:picChg chg="del mod">
          <ac:chgData name="David Forcier" userId="f593231f8a2f9321" providerId="LiveId" clId="{D76ED4FC-3835-4FB5-980F-3E21B9659495}" dt="2022-10-14T00:59:21.780" v="6828" actId="478"/>
          <ac:picMkLst>
            <pc:docMk/>
            <pc:sldMk cId="1466805368" sldId="365"/>
            <ac:picMk id="7" creationId="{0C9F77FF-661A-0B4D-353E-3D76CFF633CB}"/>
          </ac:picMkLst>
        </pc:picChg>
        <pc:picChg chg="add del">
          <ac:chgData name="David Forcier" userId="f593231f8a2f9321" providerId="LiveId" clId="{D76ED4FC-3835-4FB5-980F-3E21B9659495}" dt="2022-10-14T00:59:27.057" v="6830" actId="21"/>
          <ac:picMkLst>
            <pc:docMk/>
            <pc:sldMk cId="1466805368" sldId="365"/>
            <ac:picMk id="9" creationId="{319BB269-FA0E-ED02-0D24-7A2707BFBD6F}"/>
          </ac:picMkLst>
        </pc:picChg>
        <pc:picChg chg="add mod ord">
          <ac:chgData name="David Forcier" userId="f593231f8a2f9321" providerId="LiveId" clId="{D76ED4FC-3835-4FB5-980F-3E21B9659495}" dt="2022-10-14T00:59:36.160" v="6832" actId="167"/>
          <ac:picMkLst>
            <pc:docMk/>
            <pc:sldMk cId="1466805368" sldId="365"/>
            <ac:picMk id="10" creationId="{336B60FE-4E44-E5DF-42A7-C848918948CB}"/>
          </ac:picMkLst>
        </pc:picChg>
      </pc:sldChg>
      <pc:sldChg chg="del">
        <pc:chgData name="David Forcier" userId="f593231f8a2f9321" providerId="LiveId" clId="{D76ED4FC-3835-4FB5-980F-3E21B9659495}" dt="2022-08-07T23:00:57.244" v="50" actId="47"/>
        <pc:sldMkLst>
          <pc:docMk/>
          <pc:sldMk cId="1221156357" sldId="366"/>
        </pc:sldMkLst>
      </pc:sldChg>
      <pc:sldChg chg="del">
        <pc:chgData name="David Forcier" userId="f593231f8a2f9321" providerId="LiveId" clId="{D76ED4FC-3835-4FB5-980F-3E21B9659495}" dt="2022-08-07T23:00:40.715" v="48" actId="47"/>
        <pc:sldMkLst>
          <pc:docMk/>
          <pc:sldMk cId="2330988686" sldId="367"/>
        </pc:sldMkLst>
      </pc:sldChg>
      <pc:sldChg chg="del">
        <pc:chgData name="David Forcier" userId="f593231f8a2f9321" providerId="LiveId" clId="{D76ED4FC-3835-4FB5-980F-3E21B9659495}" dt="2022-08-07T23:00:57.244" v="50" actId="47"/>
        <pc:sldMkLst>
          <pc:docMk/>
          <pc:sldMk cId="202596669" sldId="368"/>
        </pc:sldMkLst>
      </pc:sldChg>
      <pc:sldChg chg="del">
        <pc:chgData name="David Forcier" userId="f593231f8a2f9321" providerId="LiveId" clId="{D76ED4FC-3835-4FB5-980F-3E21B9659495}" dt="2022-08-07T23:00:57.244" v="50" actId="47"/>
        <pc:sldMkLst>
          <pc:docMk/>
          <pc:sldMk cId="3993283817" sldId="369"/>
        </pc:sldMkLst>
      </pc:sldChg>
      <pc:sldChg chg="del">
        <pc:chgData name="David Forcier" userId="f593231f8a2f9321" providerId="LiveId" clId="{D76ED4FC-3835-4FB5-980F-3E21B9659495}" dt="2022-08-07T23:00:57.244" v="50" actId="47"/>
        <pc:sldMkLst>
          <pc:docMk/>
          <pc:sldMk cId="496784728" sldId="370"/>
        </pc:sldMkLst>
      </pc:sldChg>
      <pc:sldChg chg="del">
        <pc:chgData name="David Forcier" userId="f593231f8a2f9321" providerId="LiveId" clId="{D76ED4FC-3835-4FB5-980F-3E21B9659495}" dt="2022-08-07T23:00:57.244" v="50" actId="47"/>
        <pc:sldMkLst>
          <pc:docMk/>
          <pc:sldMk cId="780859787" sldId="371"/>
        </pc:sldMkLst>
      </pc:sldChg>
      <pc:sldChg chg="del">
        <pc:chgData name="David Forcier" userId="f593231f8a2f9321" providerId="LiveId" clId="{D76ED4FC-3835-4FB5-980F-3E21B9659495}" dt="2022-08-07T23:00:57.244" v="50" actId="47"/>
        <pc:sldMkLst>
          <pc:docMk/>
          <pc:sldMk cId="1972163525" sldId="372"/>
        </pc:sldMkLst>
      </pc:sldChg>
      <pc:sldChg chg="del">
        <pc:chgData name="David Forcier" userId="f593231f8a2f9321" providerId="LiveId" clId="{D76ED4FC-3835-4FB5-980F-3E21B9659495}" dt="2022-08-07T23:00:44.746" v="49" actId="47"/>
        <pc:sldMkLst>
          <pc:docMk/>
          <pc:sldMk cId="1909780215" sldId="373"/>
        </pc:sldMkLst>
      </pc:sldChg>
      <pc:sldChg chg="addSp modSp mod">
        <pc:chgData name="David Forcier" userId="f593231f8a2f9321" providerId="LiveId" clId="{D76ED4FC-3835-4FB5-980F-3E21B9659495}" dt="2022-11-20T23:41:40.873" v="29079" actId="20577"/>
        <pc:sldMkLst>
          <pc:docMk/>
          <pc:sldMk cId="878835527" sldId="374"/>
        </pc:sldMkLst>
        <pc:spChg chg="mod">
          <ac:chgData name="David Forcier" userId="f593231f8a2f9321" providerId="LiveId" clId="{D76ED4FC-3835-4FB5-980F-3E21B9659495}" dt="2022-11-20T23:41:40.873" v="29079" actId="20577"/>
          <ac:spMkLst>
            <pc:docMk/>
            <pc:sldMk cId="878835527" sldId="374"/>
            <ac:spMk id="2" creationId="{5F9DD314-AFF9-D36C-DCED-06F2F87D3123}"/>
          </ac:spMkLst>
        </pc:spChg>
        <pc:spChg chg="add mod">
          <ac:chgData name="David Forcier" userId="f593231f8a2f9321" providerId="LiveId" clId="{D76ED4FC-3835-4FB5-980F-3E21B9659495}" dt="2022-11-07T02:31:02.161" v="19219" actId="20577"/>
          <ac:spMkLst>
            <pc:docMk/>
            <pc:sldMk cId="878835527" sldId="374"/>
            <ac:spMk id="4" creationId="{E27CE2F1-197D-7171-4494-88716AE841B4}"/>
          </ac:spMkLst>
        </pc:spChg>
      </pc:sldChg>
      <pc:sldChg chg="del">
        <pc:chgData name="David Forcier" userId="f593231f8a2f9321" providerId="LiveId" clId="{D76ED4FC-3835-4FB5-980F-3E21B9659495}" dt="2022-08-07T23:02:27.841" v="57" actId="47"/>
        <pc:sldMkLst>
          <pc:docMk/>
          <pc:sldMk cId="2766268412" sldId="375"/>
        </pc:sldMkLst>
      </pc:sldChg>
      <pc:sldChg chg="addSp delSp modSp mod modClrScheme chgLayout">
        <pc:chgData name="David Forcier" userId="f593231f8a2f9321" providerId="LiveId" clId="{D76ED4FC-3835-4FB5-980F-3E21B9659495}" dt="2022-11-07T02:31:06.071" v="19220"/>
        <pc:sldMkLst>
          <pc:docMk/>
          <pc:sldMk cId="750974447" sldId="376"/>
        </pc:sldMkLst>
        <pc:spChg chg="mod ord">
          <ac:chgData name="David Forcier" userId="f593231f8a2f9321" providerId="LiveId" clId="{D76ED4FC-3835-4FB5-980F-3E21B9659495}" dt="2022-11-06T16:11:44.420" v="17624" actId="700"/>
          <ac:spMkLst>
            <pc:docMk/>
            <pc:sldMk cId="750974447" sldId="376"/>
            <ac:spMk id="2" creationId="{A4FE3991-DB4B-6160-A3D7-AFA0A6B6A586}"/>
          </ac:spMkLst>
        </pc:spChg>
        <pc:spChg chg="mod ord">
          <ac:chgData name="David Forcier" userId="f593231f8a2f9321" providerId="LiveId" clId="{D76ED4FC-3835-4FB5-980F-3E21B9659495}" dt="2022-11-06T16:11:44.420" v="17624" actId="700"/>
          <ac:spMkLst>
            <pc:docMk/>
            <pc:sldMk cId="750974447" sldId="376"/>
            <ac:spMk id="3" creationId="{C3EA31DA-4DAF-9A40-5339-7635F72DC324}"/>
          </ac:spMkLst>
        </pc:spChg>
        <pc:spChg chg="add del mod ord">
          <ac:chgData name="David Forcier" userId="f593231f8a2f9321" providerId="LiveId" clId="{D76ED4FC-3835-4FB5-980F-3E21B9659495}" dt="2022-11-06T16:12:11.992" v="17625"/>
          <ac:spMkLst>
            <pc:docMk/>
            <pc:sldMk cId="750974447" sldId="376"/>
            <ac:spMk id="4" creationId="{1031BBCB-C807-1D64-27FB-E8CD362EB0A1}"/>
          </ac:spMkLst>
        </pc:spChg>
        <pc:spChg chg="add del mod">
          <ac:chgData name="David Forcier" userId="f593231f8a2f9321" providerId="LiveId" clId="{D76ED4FC-3835-4FB5-980F-3E21B9659495}" dt="2022-11-06T16:14:07.342" v="17627" actId="22"/>
          <ac:spMkLst>
            <pc:docMk/>
            <pc:sldMk cId="750974447" sldId="376"/>
            <ac:spMk id="5" creationId="{9F3C8674-C289-04D0-A675-C830B97B922A}"/>
          </ac:spMkLst>
        </pc:spChg>
        <pc:spChg chg="add del mod">
          <ac:chgData name="David Forcier" userId="f593231f8a2f9321" providerId="LiveId" clId="{D76ED4FC-3835-4FB5-980F-3E21B9659495}" dt="2022-11-06T16:17:09.970" v="17629" actId="22"/>
          <ac:spMkLst>
            <pc:docMk/>
            <pc:sldMk cId="750974447" sldId="376"/>
            <ac:spMk id="9" creationId="{85675851-72C7-5033-B329-B25C1D2A8641}"/>
          </ac:spMkLst>
        </pc:spChg>
        <pc:spChg chg="add mod">
          <ac:chgData name="David Forcier" userId="f593231f8a2f9321" providerId="LiveId" clId="{D76ED4FC-3835-4FB5-980F-3E21B9659495}" dt="2022-11-07T02:31:06.071" v="19220"/>
          <ac:spMkLst>
            <pc:docMk/>
            <pc:sldMk cId="750974447" sldId="376"/>
            <ac:spMk id="12" creationId="{9111AF54-8A60-55C9-ECF5-F3BDB221C18A}"/>
          </ac:spMkLst>
        </pc:spChg>
        <pc:picChg chg="add del mod ord">
          <ac:chgData name="David Forcier" userId="f593231f8a2f9321" providerId="LiveId" clId="{D76ED4FC-3835-4FB5-980F-3E21B9659495}" dt="2022-11-06T16:17:08.400" v="17628" actId="478"/>
          <ac:picMkLst>
            <pc:docMk/>
            <pc:sldMk cId="750974447" sldId="376"/>
            <ac:picMk id="7" creationId="{7B04953B-D9ED-4D5F-3D2B-E723F64A270F}"/>
          </ac:picMkLst>
        </pc:picChg>
        <pc:picChg chg="add mod ord">
          <ac:chgData name="David Forcier" userId="f593231f8a2f9321" providerId="LiveId" clId="{D76ED4FC-3835-4FB5-980F-3E21B9659495}" dt="2022-11-06T16:17:09.970" v="17629" actId="22"/>
          <ac:picMkLst>
            <pc:docMk/>
            <pc:sldMk cId="750974447" sldId="376"/>
            <ac:picMk id="11" creationId="{AB05F961-6D02-ABB3-86B3-02DB4C307A8B}"/>
          </ac:picMkLst>
        </pc:picChg>
        <pc:picChg chg="add del mod">
          <ac:chgData name="David Forcier" userId="f593231f8a2f9321" providerId="LiveId" clId="{D76ED4FC-3835-4FB5-980F-3E21B9659495}" dt="2022-11-06T16:14:04.526" v="17626" actId="478"/>
          <ac:picMkLst>
            <pc:docMk/>
            <pc:sldMk cId="750974447" sldId="376"/>
            <ac:picMk id="1026" creationId="{7C97A08C-161A-FD17-2912-717C2A0B6E78}"/>
          </ac:picMkLst>
        </pc:picChg>
      </pc:sldChg>
      <pc:sldChg chg="addSp modSp mod">
        <pc:chgData name="David Forcier" userId="f593231f8a2f9321" providerId="LiveId" clId="{D76ED4FC-3835-4FB5-980F-3E21B9659495}" dt="2022-11-16T04:30:45.904" v="20987" actId="27636"/>
        <pc:sldMkLst>
          <pc:docMk/>
          <pc:sldMk cId="3503597183" sldId="377"/>
        </pc:sldMkLst>
        <pc:spChg chg="mod">
          <ac:chgData name="David Forcier" userId="f593231f8a2f9321" providerId="LiveId" clId="{D76ED4FC-3835-4FB5-980F-3E21B9659495}" dt="2022-11-16T04:30:45.904" v="20987" actId="27636"/>
          <ac:spMkLst>
            <pc:docMk/>
            <pc:sldMk cId="3503597183" sldId="377"/>
            <ac:spMk id="2" creationId="{6B09AF63-71D3-3F84-19FA-DF44A954D4B5}"/>
          </ac:spMkLst>
        </pc:spChg>
        <pc:spChg chg="mod">
          <ac:chgData name="David Forcier" userId="f593231f8a2f9321" providerId="LiveId" clId="{D76ED4FC-3835-4FB5-980F-3E21B9659495}" dt="2022-10-11T01:33:41.020" v="5754" actId="20577"/>
          <ac:spMkLst>
            <pc:docMk/>
            <pc:sldMk cId="3503597183" sldId="377"/>
            <ac:spMk id="3" creationId="{8294A3CE-ADE4-BDD3-6F46-84DC551A4753}"/>
          </ac:spMkLst>
        </pc:spChg>
        <pc:spChg chg="add mod">
          <ac:chgData name="David Forcier" userId="f593231f8a2f9321" providerId="LiveId" clId="{D76ED4FC-3835-4FB5-980F-3E21B9659495}" dt="2022-11-07T02:28:39.238" v="19147"/>
          <ac:spMkLst>
            <pc:docMk/>
            <pc:sldMk cId="3503597183" sldId="377"/>
            <ac:spMk id="4" creationId="{9EBEE387-5B3C-A277-DD28-A90C194C0D20}"/>
          </ac:spMkLst>
        </pc:spChg>
      </pc:sldChg>
      <pc:sldChg chg="addSp delSp modSp mod ord modShow">
        <pc:chgData name="David Forcier" userId="f593231f8a2f9321" providerId="LiveId" clId="{D76ED4FC-3835-4FB5-980F-3E21B9659495}" dt="2022-11-13T21:19:39.454" v="20186" actId="729"/>
        <pc:sldMkLst>
          <pc:docMk/>
          <pc:sldMk cId="451952817" sldId="378"/>
        </pc:sldMkLst>
        <pc:spChg chg="add del mod">
          <ac:chgData name="David Forcier" userId="f593231f8a2f9321" providerId="LiveId" clId="{D76ED4FC-3835-4FB5-980F-3E21B9659495}" dt="2022-10-14T03:24:30.259" v="7605" actId="22"/>
          <ac:spMkLst>
            <pc:docMk/>
            <pc:sldMk cId="451952817" sldId="378"/>
            <ac:spMk id="2" creationId="{2464AECA-9514-BB21-2F71-39BD68AEE6D3}"/>
          </ac:spMkLst>
        </pc:spChg>
        <pc:spChg chg="add mod">
          <ac:chgData name="David Forcier" userId="f593231f8a2f9321" providerId="LiveId" clId="{D76ED4FC-3835-4FB5-980F-3E21B9659495}" dt="2022-11-07T02:28:46.243" v="19152"/>
          <ac:spMkLst>
            <pc:docMk/>
            <pc:sldMk cId="451952817" sldId="378"/>
            <ac:spMk id="2" creationId="{5202D54D-CDBF-8D1F-E1BC-A5FC47C12519}"/>
          </ac:spMkLst>
        </pc:spChg>
        <pc:spChg chg="mod">
          <ac:chgData name="David Forcier" userId="f593231f8a2f9321" providerId="LiveId" clId="{D76ED4FC-3835-4FB5-980F-3E21B9659495}" dt="2022-10-14T03:20:41.257" v="7601" actId="20577"/>
          <ac:spMkLst>
            <pc:docMk/>
            <pc:sldMk cId="451952817" sldId="378"/>
            <ac:spMk id="6" creationId="{383F1D53-7DC6-62A5-99F9-F2B9BCAA3647}"/>
          </ac:spMkLst>
        </pc:spChg>
        <pc:spChg chg="del mod">
          <ac:chgData name="David Forcier" userId="f593231f8a2f9321" providerId="LiveId" clId="{D76ED4FC-3835-4FB5-980F-3E21B9659495}" dt="2022-10-10T23:51:02.452" v="4868"/>
          <ac:spMkLst>
            <pc:docMk/>
            <pc:sldMk cId="451952817" sldId="378"/>
            <ac:spMk id="7" creationId="{B048EBD2-2BD4-3023-585A-349A6F79DB73}"/>
          </ac:spMkLst>
        </pc:spChg>
        <pc:picChg chg="add del">
          <ac:chgData name="David Forcier" userId="f593231f8a2f9321" providerId="LiveId" clId="{D76ED4FC-3835-4FB5-980F-3E21B9659495}" dt="2022-10-14T03:24:27.938" v="7604" actId="22"/>
          <ac:picMkLst>
            <pc:docMk/>
            <pc:sldMk cId="451952817" sldId="378"/>
            <ac:picMk id="4" creationId="{56BF61DC-3EFB-3397-BBB6-DB6BF6C1C768}"/>
          </ac:picMkLst>
        </pc:picChg>
        <pc:picChg chg="add mod ord">
          <ac:chgData name="David Forcier" userId="f593231f8a2f9321" providerId="LiveId" clId="{D76ED4FC-3835-4FB5-980F-3E21B9659495}" dt="2022-10-14T03:24:30.259" v="7605" actId="22"/>
          <ac:picMkLst>
            <pc:docMk/>
            <pc:sldMk cId="451952817" sldId="378"/>
            <ac:picMk id="7" creationId="{702BC90C-A912-69ED-8C8A-98FA7C3915D7}"/>
          </ac:picMkLst>
        </pc:picChg>
        <pc:picChg chg="add del mod">
          <ac:chgData name="David Forcier" userId="f593231f8a2f9321" providerId="LiveId" clId="{D76ED4FC-3835-4FB5-980F-3E21B9659495}" dt="2022-10-14T03:24:26.161" v="7602" actId="478"/>
          <ac:picMkLst>
            <pc:docMk/>
            <pc:sldMk cId="451952817" sldId="378"/>
            <ac:picMk id="1026" creationId="{1B90A33B-1B59-B1A8-9B6F-EE506094B634}"/>
          </ac:picMkLst>
        </pc:picChg>
      </pc:sldChg>
      <pc:sldChg chg="modSp new add del mod ord">
        <pc:chgData name="David Forcier" userId="f593231f8a2f9321" providerId="LiveId" clId="{D76ED4FC-3835-4FB5-980F-3E21B9659495}" dt="2022-10-18T01:42:09.914" v="13524" actId="47"/>
        <pc:sldMkLst>
          <pc:docMk/>
          <pc:sldMk cId="3017964154" sldId="379"/>
        </pc:sldMkLst>
        <pc:spChg chg="mod">
          <ac:chgData name="David Forcier" userId="f593231f8a2f9321" providerId="LiveId" clId="{D76ED4FC-3835-4FB5-980F-3E21B9659495}" dt="2022-10-18T01:41:45.003" v="13523" actId="20577"/>
          <ac:spMkLst>
            <pc:docMk/>
            <pc:sldMk cId="3017964154" sldId="379"/>
            <ac:spMk id="2" creationId="{FB05DE74-6E1B-943F-A019-30BD55D2C626}"/>
          </ac:spMkLst>
        </pc:spChg>
        <pc:spChg chg="mod">
          <ac:chgData name="David Forcier" userId="f593231f8a2f9321" providerId="LiveId" clId="{D76ED4FC-3835-4FB5-980F-3E21B9659495}" dt="2022-10-18T01:38:08.799" v="13275" actId="20577"/>
          <ac:spMkLst>
            <pc:docMk/>
            <pc:sldMk cId="3017964154" sldId="379"/>
            <ac:spMk id="3" creationId="{15F37045-6646-C6A8-DF5A-8F0A23731C1E}"/>
          </ac:spMkLst>
        </pc:spChg>
      </pc:sldChg>
      <pc:sldChg chg="modSp new add del mod ord">
        <pc:chgData name="David Forcier" userId="f593231f8a2f9321" providerId="LiveId" clId="{D76ED4FC-3835-4FB5-980F-3E21B9659495}" dt="2022-10-17T01:53:16.046" v="9181" actId="47"/>
        <pc:sldMkLst>
          <pc:docMk/>
          <pc:sldMk cId="2092685370" sldId="380"/>
        </pc:sldMkLst>
        <pc:spChg chg="mod">
          <ac:chgData name="David Forcier" userId="f593231f8a2f9321" providerId="LiveId" clId="{D76ED4FC-3835-4FB5-980F-3E21B9659495}" dt="2022-08-07T23:03:02.452" v="78" actId="20577"/>
          <ac:spMkLst>
            <pc:docMk/>
            <pc:sldMk cId="2092685370" sldId="380"/>
            <ac:spMk id="3" creationId="{7F0B61CC-4FE4-EF87-6E08-16B570F8DD8B}"/>
          </ac:spMkLst>
        </pc:spChg>
      </pc:sldChg>
      <pc:sldChg chg="addSp delSp modSp new add del mod modClrScheme chgLayout">
        <pc:chgData name="David Forcier" userId="f593231f8a2f9321" providerId="LiveId" clId="{D76ED4FC-3835-4FB5-980F-3E21B9659495}" dt="2022-11-20T23:47:05.721" v="29260" actId="20577"/>
        <pc:sldMkLst>
          <pc:docMk/>
          <pc:sldMk cId="3290952030" sldId="381"/>
        </pc:sldMkLst>
        <pc:spChg chg="mod ord">
          <ac:chgData name="David Forcier" userId="f593231f8a2f9321" providerId="LiveId" clId="{D76ED4FC-3835-4FB5-980F-3E21B9659495}" dt="2022-11-20T23:47:05.721" v="29260" actId="20577"/>
          <ac:spMkLst>
            <pc:docMk/>
            <pc:sldMk cId="3290952030" sldId="381"/>
            <ac:spMk id="2" creationId="{E40F0FDA-1E8F-D4FD-3A9A-89F54788BCA9}"/>
          </ac:spMkLst>
        </pc:spChg>
        <pc:spChg chg="mod ord">
          <ac:chgData name="David Forcier" userId="f593231f8a2f9321" providerId="LiveId" clId="{D76ED4FC-3835-4FB5-980F-3E21B9659495}" dt="2022-10-17T05:22:39.940" v="11714" actId="700"/>
          <ac:spMkLst>
            <pc:docMk/>
            <pc:sldMk cId="3290952030" sldId="381"/>
            <ac:spMk id="3" creationId="{46A35351-EF67-2D6F-CFC5-8B4663F09D82}"/>
          </ac:spMkLst>
        </pc:spChg>
        <pc:spChg chg="add mod">
          <ac:chgData name="David Forcier" userId="f593231f8a2f9321" providerId="LiveId" clId="{D76ED4FC-3835-4FB5-980F-3E21B9659495}" dt="2022-11-07T02:31:11.006" v="19221"/>
          <ac:spMkLst>
            <pc:docMk/>
            <pc:sldMk cId="3290952030" sldId="381"/>
            <ac:spMk id="4" creationId="{4D726A0E-9BFB-34CF-4D7F-36A50B6D9486}"/>
          </ac:spMkLst>
        </pc:spChg>
        <pc:spChg chg="add del mod ord">
          <ac:chgData name="David Forcier" userId="f593231f8a2f9321" providerId="LiveId" clId="{D76ED4FC-3835-4FB5-980F-3E21B9659495}" dt="2022-10-17T05:22:39.940" v="11714" actId="700"/>
          <ac:spMkLst>
            <pc:docMk/>
            <pc:sldMk cId="3290952030" sldId="381"/>
            <ac:spMk id="4" creationId="{B1A6ED02-C21F-2FC7-5E39-73FB0BAA3C2C}"/>
          </ac:spMkLst>
        </pc:spChg>
        <pc:spChg chg="add del mod ord">
          <ac:chgData name="David Forcier" userId="f593231f8a2f9321" providerId="LiveId" clId="{D76ED4FC-3835-4FB5-980F-3E21B9659495}" dt="2022-11-02T03:35:22.721" v="17467"/>
          <ac:spMkLst>
            <pc:docMk/>
            <pc:sldMk cId="3290952030" sldId="381"/>
            <ac:spMk id="5" creationId="{CC5288EB-E279-AFF2-F515-9B1BF98CBEC1}"/>
          </ac:spMkLst>
        </pc:spChg>
        <pc:picChg chg="add mod">
          <ac:chgData name="David Forcier" userId="f593231f8a2f9321" providerId="LiveId" clId="{D76ED4FC-3835-4FB5-980F-3E21B9659495}" dt="2022-11-02T03:35:22.721" v="17467"/>
          <ac:picMkLst>
            <pc:docMk/>
            <pc:sldMk cId="3290952030" sldId="381"/>
            <ac:picMk id="2050" creationId="{41BA71B7-2F7F-DEFD-9116-696DB5327F06}"/>
          </ac:picMkLst>
        </pc:picChg>
      </pc:sldChg>
      <pc:sldChg chg="addSp modSp new mod">
        <pc:chgData name="David Forcier" userId="f593231f8a2f9321" providerId="LiveId" clId="{D76ED4FC-3835-4FB5-980F-3E21B9659495}" dt="2022-11-07T02:31:57.498" v="19244"/>
        <pc:sldMkLst>
          <pc:docMk/>
          <pc:sldMk cId="3004626878" sldId="382"/>
        </pc:sldMkLst>
        <pc:spChg chg="mod">
          <ac:chgData name="David Forcier" userId="f593231f8a2f9321" providerId="LiveId" clId="{D76ED4FC-3835-4FB5-980F-3E21B9659495}" dt="2022-11-06T16:05:04.512" v="17487" actId="20577"/>
          <ac:spMkLst>
            <pc:docMk/>
            <pc:sldMk cId="3004626878" sldId="382"/>
            <ac:spMk id="2" creationId="{F668FE95-1B0E-4110-0416-F321CB38D2FA}"/>
          </ac:spMkLst>
        </pc:spChg>
        <pc:spChg chg="mod">
          <ac:chgData name="David Forcier" userId="f593231f8a2f9321" providerId="LiveId" clId="{D76ED4FC-3835-4FB5-980F-3E21B9659495}" dt="2022-09-13T03:01:04.371" v="775" actId="20577"/>
          <ac:spMkLst>
            <pc:docMk/>
            <pc:sldMk cId="3004626878" sldId="382"/>
            <ac:spMk id="3" creationId="{E4B127B0-4FC0-7A18-65BE-F6A34CD65067}"/>
          </ac:spMkLst>
        </pc:spChg>
        <pc:spChg chg="add mod">
          <ac:chgData name="David Forcier" userId="f593231f8a2f9321" providerId="LiveId" clId="{D76ED4FC-3835-4FB5-980F-3E21B9659495}" dt="2022-11-07T02:31:57.498" v="19244"/>
          <ac:spMkLst>
            <pc:docMk/>
            <pc:sldMk cId="3004626878" sldId="382"/>
            <ac:spMk id="4" creationId="{CA15A2F5-4AA9-91DD-5C7F-16297C78D072}"/>
          </ac:spMkLst>
        </pc:spChg>
      </pc:sldChg>
      <pc:sldChg chg="addSp delSp modSp new mod">
        <pc:chgData name="David Forcier" userId="f593231f8a2f9321" providerId="LiveId" clId="{D76ED4FC-3835-4FB5-980F-3E21B9659495}" dt="2022-11-20T23:45:30.572" v="29193" actId="1076"/>
        <pc:sldMkLst>
          <pc:docMk/>
          <pc:sldMk cId="2367491448" sldId="383"/>
        </pc:sldMkLst>
        <pc:spChg chg="mod">
          <ac:chgData name="David Forcier" userId="f593231f8a2f9321" providerId="LiveId" clId="{D76ED4FC-3835-4FB5-980F-3E21B9659495}" dt="2022-09-13T03:02:59.956" v="863" actId="20577"/>
          <ac:spMkLst>
            <pc:docMk/>
            <pc:sldMk cId="2367491448" sldId="383"/>
            <ac:spMk id="2" creationId="{B0291ABF-80C3-7913-DBC1-4F51DE5A5741}"/>
          </ac:spMkLst>
        </pc:spChg>
        <pc:spChg chg="del">
          <ac:chgData name="David Forcier" userId="f593231f8a2f9321" providerId="LiveId" clId="{D76ED4FC-3835-4FB5-980F-3E21B9659495}" dt="2022-09-13T03:12:05.332" v="1871"/>
          <ac:spMkLst>
            <pc:docMk/>
            <pc:sldMk cId="2367491448" sldId="383"/>
            <ac:spMk id="3" creationId="{9E30590B-9CA7-6154-F7A9-861BCB8B65E5}"/>
          </ac:spMkLst>
        </pc:spChg>
        <pc:spChg chg="add mod">
          <ac:chgData name="David Forcier" userId="f593231f8a2f9321" providerId="LiveId" clId="{D76ED4FC-3835-4FB5-980F-3E21B9659495}" dt="2022-11-07T02:32:10.979" v="19249"/>
          <ac:spMkLst>
            <pc:docMk/>
            <pc:sldMk cId="2367491448" sldId="383"/>
            <ac:spMk id="3" creationId="{BCCF5366-27E2-5B2B-051A-A2266234B532}"/>
          </ac:spMkLst>
        </pc:spChg>
        <pc:spChg chg="del">
          <ac:chgData name="David Forcier" userId="f593231f8a2f9321" providerId="LiveId" clId="{D76ED4FC-3835-4FB5-980F-3E21B9659495}" dt="2022-09-13T03:12:00.150" v="1870"/>
          <ac:spMkLst>
            <pc:docMk/>
            <pc:sldMk cId="2367491448" sldId="383"/>
            <ac:spMk id="4" creationId="{0E4A0D90-705F-C21C-F9A7-B6A30CA882B6}"/>
          </ac:spMkLst>
        </pc:spChg>
        <pc:spChg chg="add mod">
          <ac:chgData name="David Forcier" userId="f593231f8a2f9321" providerId="LiveId" clId="{D76ED4FC-3835-4FB5-980F-3E21B9659495}" dt="2022-11-20T23:43:57.152" v="29176" actId="20577"/>
          <ac:spMkLst>
            <pc:docMk/>
            <pc:sldMk cId="2367491448" sldId="383"/>
            <ac:spMk id="15" creationId="{66717FEF-CFF8-4F5E-1436-8BDBF190CE51}"/>
          </ac:spMkLst>
        </pc:spChg>
        <pc:spChg chg="add del mod">
          <ac:chgData name="David Forcier" userId="f593231f8a2f9321" providerId="LiveId" clId="{D76ED4FC-3835-4FB5-980F-3E21B9659495}" dt="2022-09-13T03:16:10.134" v="1924"/>
          <ac:spMkLst>
            <pc:docMk/>
            <pc:sldMk cId="2367491448" sldId="383"/>
            <ac:spMk id="17" creationId="{24B4B376-B87A-7A9E-F2DD-C1D4366813AB}"/>
          </ac:spMkLst>
        </pc:spChg>
        <pc:spChg chg="add mod">
          <ac:chgData name="David Forcier" userId="f593231f8a2f9321" providerId="LiveId" clId="{D76ED4FC-3835-4FB5-980F-3E21B9659495}" dt="2022-09-13T03:30:01.162" v="2015" actId="1076"/>
          <ac:spMkLst>
            <pc:docMk/>
            <pc:sldMk cId="2367491448" sldId="383"/>
            <ac:spMk id="21" creationId="{EED9FB74-C1ED-AFB4-380E-1BC1C14A8BBD}"/>
          </ac:spMkLst>
        </pc:spChg>
        <pc:spChg chg="add del mod">
          <ac:chgData name="David Forcier" userId="f593231f8a2f9321" providerId="LiveId" clId="{D76ED4FC-3835-4FB5-980F-3E21B9659495}" dt="2022-09-13T03:23:11.564" v="1965" actId="478"/>
          <ac:spMkLst>
            <pc:docMk/>
            <pc:sldMk cId="2367491448" sldId="383"/>
            <ac:spMk id="22" creationId="{C9877024-5641-5628-BE0C-9A5D4E325439}"/>
          </ac:spMkLst>
        </pc:spChg>
        <pc:spChg chg="add del mod">
          <ac:chgData name="David Forcier" userId="f593231f8a2f9321" providerId="LiveId" clId="{D76ED4FC-3835-4FB5-980F-3E21B9659495}" dt="2022-09-13T03:31:08.950" v="2016" actId="478"/>
          <ac:spMkLst>
            <pc:docMk/>
            <pc:sldMk cId="2367491448" sldId="383"/>
            <ac:spMk id="24" creationId="{C3743A55-66F9-C9BA-9F68-BFE1B9AC18D7}"/>
          </ac:spMkLst>
        </pc:spChg>
        <pc:spChg chg="add del mod">
          <ac:chgData name="David Forcier" userId="f593231f8a2f9321" providerId="LiveId" clId="{D76ED4FC-3835-4FB5-980F-3E21B9659495}" dt="2022-09-13T03:25:29.309" v="1997" actId="478"/>
          <ac:spMkLst>
            <pc:docMk/>
            <pc:sldMk cId="2367491448" sldId="383"/>
            <ac:spMk id="26" creationId="{4B371109-5F75-6740-7142-4118F3438888}"/>
          </ac:spMkLst>
        </pc:spChg>
        <pc:grpChg chg="add mod">
          <ac:chgData name="David Forcier" userId="f593231f8a2f9321" providerId="LiveId" clId="{D76ED4FC-3835-4FB5-980F-3E21B9659495}" dt="2022-11-20T23:45:10.492" v="29190" actId="164"/>
          <ac:grpSpMkLst>
            <pc:docMk/>
            <pc:sldMk cId="2367491448" sldId="383"/>
            <ac:grpSpMk id="7" creationId="{0E78ED70-C140-93F3-5B96-1AF69BB8093F}"/>
          </ac:grpSpMkLst>
        </pc:grpChg>
        <pc:grpChg chg="add mod">
          <ac:chgData name="David Forcier" userId="f593231f8a2f9321" providerId="LiveId" clId="{D76ED4FC-3835-4FB5-980F-3E21B9659495}" dt="2022-11-20T23:45:10.492" v="29190" actId="164"/>
          <ac:grpSpMkLst>
            <pc:docMk/>
            <pc:sldMk cId="2367491448" sldId="383"/>
            <ac:grpSpMk id="8" creationId="{F920C6BB-B7D2-472E-09D0-7F5DFDD03554}"/>
          </ac:grpSpMkLst>
        </pc:grpChg>
        <pc:grpChg chg="add mod">
          <ac:chgData name="David Forcier" userId="f593231f8a2f9321" providerId="LiveId" clId="{D76ED4FC-3835-4FB5-980F-3E21B9659495}" dt="2022-11-20T23:40:37.979" v="29075" actId="164"/>
          <ac:grpSpMkLst>
            <pc:docMk/>
            <pc:sldMk cId="2367491448" sldId="383"/>
            <ac:grpSpMk id="35" creationId="{3CE18300-FC94-9859-4C71-EE3A8CE9A4C7}"/>
          </ac:grpSpMkLst>
        </pc:grpChg>
        <pc:picChg chg="add mod">
          <ac:chgData name="David Forcier" userId="f593231f8a2f9321" providerId="LiveId" clId="{D76ED4FC-3835-4FB5-980F-3E21B9659495}" dt="2022-11-20T23:45:30.572" v="29193" actId="1076"/>
          <ac:picMkLst>
            <pc:docMk/>
            <pc:sldMk cId="2367491448" sldId="383"/>
            <ac:picMk id="4" creationId="{BEE8B97D-3850-1C1F-4AC0-7C4B7B787905}"/>
          </ac:picMkLst>
        </pc:picChg>
        <pc:picChg chg="add del mod modCrop">
          <ac:chgData name="David Forcier" userId="f593231f8a2f9321" providerId="LiveId" clId="{D76ED4FC-3835-4FB5-980F-3E21B9659495}" dt="2022-09-13T03:25:20.426" v="1996" actId="478"/>
          <ac:picMkLst>
            <pc:docMk/>
            <pc:sldMk cId="2367491448" sldId="383"/>
            <ac:picMk id="6" creationId="{587AE817-D1AC-1B30-FFFD-87049749CA42}"/>
          </ac:picMkLst>
        </pc:picChg>
        <pc:picChg chg="add mod">
          <ac:chgData name="David Forcier" userId="f593231f8a2f9321" providerId="LiveId" clId="{D76ED4FC-3835-4FB5-980F-3E21B9659495}" dt="2022-11-20T23:45:16.033" v="29191" actId="1076"/>
          <ac:picMkLst>
            <pc:docMk/>
            <pc:sldMk cId="2367491448" sldId="383"/>
            <ac:picMk id="6" creationId="{621BCD2D-DE83-3EA5-9FC5-DF2340088308}"/>
          </ac:picMkLst>
        </pc:picChg>
        <pc:picChg chg="add del mod">
          <ac:chgData name="David Forcier" userId="f593231f8a2f9321" providerId="LiveId" clId="{D76ED4FC-3835-4FB5-980F-3E21B9659495}" dt="2022-09-13T03:16:04.008" v="1923" actId="478"/>
          <ac:picMkLst>
            <pc:docMk/>
            <pc:sldMk cId="2367491448" sldId="383"/>
            <ac:picMk id="8" creationId="{47CA4A32-1B1F-0B67-ADEC-E6C34249E28B}"/>
          </ac:picMkLst>
        </pc:picChg>
        <pc:picChg chg="add del mod">
          <ac:chgData name="David Forcier" userId="f593231f8a2f9321" providerId="LiveId" clId="{D76ED4FC-3835-4FB5-980F-3E21B9659495}" dt="2022-09-13T03:12:31.273" v="1879" actId="478"/>
          <ac:picMkLst>
            <pc:docMk/>
            <pc:sldMk cId="2367491448" sldId="383"/>
            <ac:picMk id="10" creationId="{2F028F41-70CC-27D9-3EF2-60A543B38F1E}"/>
          </ac:picMkLst>
        </pc:picChg>
        <pc:picChg chg="add del mod modCrop">
          <ac:chgData name="David Forcier" userId="f593231f8a2f9321" providerId="LiveId" clId="{D76ED4FC-3835-4FB5-980F-3E21B9659495}" dt="2022-09-13T03:25:30.464" v="1998" actId="478"/>
          <ac:picMkLst>
            <pc:docMk/>
            <pc:sldMk cId="2367491448" sldId="383"/>
            <ac:picMk id="12" creationId="{3C3413EE-472D-8007-9049-4A0B31157F36}"/>
          </ac:picMkLst>
        </pc:picChg>
        <pc:picChg chg="add del mod modCrop">
          <ac:chgData name="David Forcier" userId="f593231f8a2f9321" providerId="LiveId" clId="{D76ED4FC-3835-4FB5-980F-3E21B9659495}" dt="2022-09-13T03:25:30.959" v="1999" actId="478"/>
          <ac:picMkLst>
            <pc:docMk/>
            <pc:sldMk cId="2367491448" sldId="383"/>
            <ac:picMk id="14" creationId="{8DC291EE-CEA3-3B57-4466-C633905026BE}"/>
          </ac:picMkLst>
        </pc:picChg>
        <pc:picChg chg="add del mod modCrop">
          <ac:chgData name="David Forcier" userId="f593231f8a2f9321" providerId="LiveId" clId="{D76ED4FC-3835-4FB5-980F-3E21B9659495}" dt="2022-09-13T03:25:20.016" v="1995" actId="478"/>
          <ac:picMkLst>
            <pc:docMk/>
            <pc:sldMk cId="2367491448" sldId="383"/>
            <ac:picMk id="19" creationId="{A77A3DC2-C61D-797D-B5E2-388AEA8FEA1D}"/>
          </ac:picMkLst>
        </pc:picChg>
        <pc:picChg chg="add mod">
          <ac:chgData name="David Forcier" userId="f593231f8a2f9321" providerId="LiveId" clId="{D76ED4FC-3835-4FB5-980F-3E21B9659495}" dt="2022-09-13T03:29:46.304" v="2013" actId="164"/>
          <ac:picMkLst>
            <pc:docMk/>
            <pc:sldMk cId="2367491448" sldId="383"/>
            <ac:picMk id="28" creationId="{CED1DE47-2BDD-A637-C323-F36E2DB1891D}"/>
          </ac:picMkLst>
        </pc:picChg>
        <pc:picChg chg="add del mod">
          <ac:chgData name="David Forcier" userId="f593231f8a2f9321" providerId="LiveId" clId="{D76ED4FC-3835-4FB5-980F-3E21B9659495}" dt="2022-11-02T00:48:05.981" v="16661" actId="478"/>
          <ac:picMkLst>
            <pc:docMk/>
            <pc:sldMk cId="2367491448" sldId="383"/>
            <ac:picMk id="30" creationId="{969BCFEC-2206-482B-59FD-64D5C23854AB}"/>
          </ac:picMkLst>
        </pc:picChg>
        <pc:picChg chg="add del mod">
          <ac:chgData name="David Forcier" userId="f593231f8a2f9321" providerId="LiveId" clId="{D76ED4FC-3835-4FB5-980F-3E21B9659495}" dt="2022-11-20T23:40:05.991" v="29068" actId="478"/>
          <ac:picMkLst>
            <pc:docMk/>
            <pc:sldMk cId="2367491448" sldId="383"/>
            <ac:picMk id="32" creationId="{D6635149-C27E-8280-7F1F-AE7993388FBE}"/>
          </ac:picMkLst>
        </pc:picChg>
        <pc:picChg chg="add mod">
          <ac:chgData name="David Forcier" userId="f593231f8a2f9321" providerId="LiveId" clId="{D76ED4FC-3835-4FB5-980F-3E21B9659495}" dt="2022-11-20T23:45:25.428" v="29192" actId="1076"/>
          <ac:picMkLst>
            <pc:docMk/>
            <pc:sldMk cId="2367491448" sldId="383"/>
            <ac:picMk id="34" creationId="{F04BA293-892E-0487-4B53-1989447C4CB3}"/>
          </ac:picMkLst>
        </pc:picChg>
      </pc:sldChg>
      <pc:sldChg chg="addSp delSp modSp new mod ord">
        <pc:chgData name="David Forcier" userId="f593231f8a2f9321" providerId="LiveId" clId="{D76ED4FC-3835-4FB5-980F-3E21B9659495}" dt="2022-11-07T02:32:00.458" v="19245"/>
        <pc:sldMkLst>
          <pc:docMk/>
          <pc:sldMk cId="991632619" sldId="384"/>
        </pc:sldMkLst>
        <pc:spChg chg="mod">
          <ac:chgData name="David Forcier" userId="f593231f8a2f9321" providerId="LiveId" clId="{D76ED4FC-3835-4FB5-980F-3E21B9659495}" dt="2022-09-13T03:03:20.817" v="907" actId="20577"/>
          <ac:spMkLst>
            <pc:docMk/>
            <pc:sldMk cId="991632619" sldId="384"/>
            <ac:spMk id="2" creationId="{26C8E396-130C-4430-F133-86A3F92DCB24}"/>
          </ac:spMkLst>
        </pc:spChg>
        <pc:spChg chg="mod">
          <ac:chgData name="David Forcier" userId="f593231f8a2f9321" providerId="LiveId" clId="{D76ED4FC-3835-4FB5-980F-3E21B9659495}" dt="2022-10-17T20:53:18.442" v="11927" actId="20577"/>
          <ac:spMkLst>
            <pc:docMk/>
            <pc:sldMk cId="991632619" sldId="384"/>
            <ac:spMk id="3" creationId="{BAFBC2C8-37ED-D5B7-8003-E817C5D20785}"/>
          </ac:spMkLst>
        </pc:spChg>
        <pc:spChg chg="del">
          <ac:chgData name="David Forcier" userId="f593231f8a2f9321" providerId="LiveId" clId="{D76ED4FC-3835-4FB5-980F-3E21B9659495}" dt="2022-10-17T20:53:05.388" v="11926" actId="22"/>
          <ac:spMkLst>
            <pc:docMk/>
            <pc:sldMk cId="991632619" sldId="384"/>
            <ac:spMk id="4" creationId="{4FFE4362-53BF-6652-4C71-D46EFAFCC64B}"/>
          </ac:spMkLst>
        </pc:spChg>
        <pc:spChg chg="add mod">
          <ac:chgData name="David Forcier" userId="f593231f8a2f9321" providerId="LiveId" clId="{D76ED4FC-3835-4FB5-980F-3E21B9659495}" dt="2022-11-07T02:32:00.458" v="19245"/>
          <ac:spMkLst>
            <pc:docMk/>
            <pc:sldMk cId="991632619" sldId="384"/>
            <ac:spMk id="4" creationId="{F07A7229-9272-0878-7DE4-8ED98765C43B}"/>
          </ac:spMkLst>
        </pc:spChg>
        <pc:picChg chg="add mod ord">
          <ac:chgData name="David Forcier" userId="f593231f8a2f9321" providerId="LiveId" clId="{D76ED4FC-3835-4FB5-980F-3E21B9659495}" dt="2022-10-17T20:53:05.388" v="11926" actId="22"/>
          <ac:picMkLst>
            <pc:docMk/>
            <pc:sldMk cId="991632619" sldId="384"/>
            <ac:picMk id="6" creationId="{0EED7FF3-A824-28DD-DDCC-3A22E4AE6C1E}"/>
          </ac:picMkLst>
        </pc:picChg>
      </pc:sldChg>
      <pc:sldChg chg="addSp delSp modSp new mod">
        <pc:chgData name="David Forcier" userId="f593231f8a2f9321" providerId="LiveId" clId="{D76ED4FC-3835-4FB5-980F-3E21B9659495}" dt="2022-11-07T02:32:02.793" v="19246"/>
        <pc:sldMkLst>
          <pc:docMk/>
          <pc:sldMk cId="2002666677" sldId="385"/>
        </pc:sldMkLst>
        <pc:spChg chg="mod">
          <ac:chgData name="David Forcier" userId="f593231f8a2f9321" providerId="LiveId" clId="{D76ED4FC-3835-4FB5-980F-3E21B9659495}" dt="2022-09-13T03:03:29.413" v="931" actId="20577"/>
          <ac:spMkLst>
            <pc:docMk/>
            <pc:sldMk cId="2002666677" sldId="385"/>
            <ac:spMk id="2" creationId="{3602E22D-CC16-C745-25D8-F5CCE56D796C}"/>
          </ac:spMkLst>
        </pc:spChg>
        <pc:spChg chg="mod">
          <ac:chgData name="David Forcier" userId="f593231f8a2f9321" providerId="LiveId" clId="{D76ED4FC-3835-4FB5-980F-3E21B9659495}" dt="2022-10-13T18:17:12.917" v="6412" actId="27636"/>
          <ac:spMkLst>
            <pc:docMk/>
            <pc:sldMk cId="2002666677" sldId="385"/>
            <ac:spMk id="3" creationId="{24790D26-EA1D-9102-BE55-1B5CD7502601}"/>
          </ac:spMkLst>
        </pc:spChg>
        <pc:spChg chg="add mod">
          <ac:chgData name="David Forcier" userId="f593231f8a2f9321" providerId="LiveId" clId="{D76ED4FC-3835-4FB5-980F-3E21B9659495}" dt="2022-11-07T02:32:02.793" v="19246"/>
          <ac:spMkLst>
            <pc:docMk/>
            <pc:sldMk cId="2002666677" sldId="385"/>
            <ac:spMk id="4" creationId="{1F32E6F0-CBF3-BC4F-319B-A968658E91BA}"/>
          </ac:spMkLst>
        </pc:spChg>
        <pc:spChg chg="del mod">
          <ac:chgData name="David Forcier" userId="f593231f8a2f9321" providerId="LiveId" clId="{D76ED4FC-3835-4FB5-980F-3E21B9659495}" dt="2022-10-18T13:49:13.039" v="16628"/>
          <ac:spMkLst>
            <pc:docMk/>
            <pc:sldMk cId="2002666677" sldId="385"/>
            <ac:spMk id="4" creationId="{8F76EA17-1625-B0CC-85DE-B0061C2A0D4B}"/>
          </ac:spMkLst>
        </pc:spChg>
        <pc:spChg chg="add del mod">
          <ac:chgData name="David Forcier" userId="f593231f8a2f9321" providerId="LiveId" clId="{D76ED4FC-3835-4FB5-980F-3E21B9659495}" dt="2022-10-18T13:49:37.768" v="16649" actId="478"/>
          <ac:spMkLst>
            <pc:docMk/>
            <pc:sldMk cId="2002666677" sldId="385"/>
            <ac:spMk id="5" creationId="{44BA661E-E783-43FB-996B-8CDA9669D354}"/>
          </ac:spMkLst>
        </pc:spChg>
        <pc:spChg chg="add mod">
          <ac:chgData name="David Forcier" userId="f593231f8a2f9321" providerId="LiveId" clId="{D76ED4FC-3835-4FB5-980F-3E21B9659495}" dt="2022-10-18T13:49:52.955" v="16660" actId="1076"/>
          <ac:spMkLst>
            <pc:docMk/>
            <pc:sldMk cId="2002666677" sldId="385"/>
            <ac:spMk id="6" creationId="{469B0328-B28C-C3F5-2E75-35EF10B6BFD3}"/>
          </ac:spMkLst>
        </pc:spChg>
        <pc:picChg chg="add mod">
          <ac:chgData name="David Forcier" userId="f593231f8a2f9321" providerId="LiveId" clId="{D76ED4FC-3835-4FB5-980F-3E21B9659495}" dt="2022-10-18T13:49:13.039" v="16628"/>
          <ac:picMkLst>
            <pc:docMk/>
            <pc:sldMk cId="2002666677" sldId="385"/>
            <ac:picMk id="1026" creationId="{0C8ECECB-1B23-00A2-A2B0-9D45D82827BF}"/>
          </ac:picMkLst>
        </pc:picChg>
      </pc:sldChg>
      <pc:sldChg chg="addSp delSp modSp new mod modClrScheme chgLayout">
        <pc:chgData name="David Forcier" userId="f593231f8a2f9321" providerId="LiveId" clId="{D76ED4FC-3835-4FB5-980F-3E21B9659495}" dt="2022-11-07T02:31:18.350" v="19223"/>
        <pc:sldMkLst>
          <pc:docMk/>
          <pc:sldMk cId="545407888" sldId="386"/>
        </pc:sldMkLst>
        <pc:spChg chg="del mod ord">
          <ac:chgData name="David Forcier" userId="f593231f8a2f9321" providerId="LiveId" clId="{D76ED4FC-3835-4FB5-980F-3E21B9659495}" dt="2022-10-17T05:17:30.616" v="10978" actId="700"/>
          <ac:spMkLst>
            <pc:docMk/>
            <pc:sldMk cId="545407888" sldId="386"/>
            <ac:spMk id="2" creationId="{5057D7B7-BB44-CC9C-B365-F25BA2211869}"/>
          </ac:spMkLst>
        </pc:spChg>
        <pc:spChg chg="add del mod">
          <ac:chgData name="David Forcier" userId="f593231f8a2f9321" providerId="LiveId" clId="{D76ED4FC-3835-4FB5-980F-3E21B9659495}" dt="2022-11-06T16:19:49.046" v="17631" actId="22"/>
          <ac:spMkLst>
            <pc:docMk/>
            <pc:sldMk cId="545407888" sldId="386"/>
            <ac:spMk id="2" creationId="{C0829AAE-89C4-7231-2EC0-85AD031492B9}"/>
          </ac:spMkLst>
        </pc:spChg>
        <pc:spChg chg="mod ord">
          <ac:chgData name="David Forcier" userId="f593231f8a2f9321" providerId="LiveId" clId="{D76ED4FC-3835-4FB5-980F-3E21B9659495}" dt="2022-10-17T05:19:13.690" v="11247" actId="313"/>
          <ac:spMkLst>
            <pc:docMk/>
            <pc:sldMk cId="545407888" sldId="386"/>
            <ac:spMk id="3" creationId="{14340CFE-DD72-0A35-201E-1775DAA9D962}"/>
          </ac:spMkLst>
        </pc:spChg>
        <pc:spChg chg="add mod ord">
          <ac:chgData name="David Forcier" userId="f593231f8a2f9321" providerId="LiveId" clId="{D76ED4FC-3835-4FB5-980F-3E21B9659495}" dt="2022-10-17T05:20:51.145" v="11584" actId="20577"/>
          <ac:spMkLst>
            <pc:docMk/>
            <pc:sldMk cId="545407888" sldId="386"/>
            <ac:spMk id="4" creationId="{FFE284B0-A5E8-BFE4-B20F-FF87AC34D759}"/>
          </ac:spMkLst>
        </pc:spChg>
        <pc:spChg chg="add del mod ord">
          <ac:chgData name="David Forcier" userId="f593231f8a2f9321" providerId="LiveId" clId="{D76ED4FC-3835-4FB5-980F-3E21B9659495}" dt="2022-10-17T05:17:43.857" v="10979"/>
          <ac:spMkLst>
            <pc:docMk/>
            <pc:sldMk cId="545407888" sldId="386"/>
            <ac:spMk id="5" creationId="{778D7E85-065A-E653-66D9-7F1196F5CF95}"/>
          </ac:spMkLst>
        </pc:spChg>
        <pc:spChg chg="add mod">
          <ac:chgData name="David Forcier" userId="f593231f8a2f9321" providerId="LiveId" clId="{D76ED4FC-3835-4FB5-980F-3E21B9659495}" dt="2022-11-07T02:31:18.350" v="19223"/>
          <ac:spMkLst>
            <pc:docMk/>
            <pc:sldMk cId="545407888" sldId="386"/>
            <ac:spMk id="7" creationId="{C7F46988-C9B5-A8A4-A96A-196A011D1DD7}"/>
          </ac:spMkLst>
        </pc:spChg>
        <pc:picChg chg="add mod ord">
          <ac:chgData name="David Forcier" userId="f593231f8a2f9321" providerId="LiveId" clId="{D76ED4FC-3835-4FB5-980F-3E21B9659495}" dt="2022-11-06T16:19:49.046" v="17631" actId="22"/>
          <ac:picMkLst>
            <pc:docMk/>
            <pc:sldMk cId="545407888" sldId="386"/>
            <ac:picMk id="6" creationId="{3264966C-1D3C-BF71-6BFC-7CD4CC9958D3}"/>
          </ac:picMkLst>
        </pc:picChg>
        <pc:picChg chg="add del mod">
          <ac:chgData name="David Forcier" userId="f593231f8a2f9321" providerId="LiveId" clId="{D76ED4FC-3835-4FB5-980F-3E21B9659495}" dt="2022-11-06T16:19:46.680" v="17630" actId="478"/>
          <ac:picMkLst>
            <pc:docMk/>
            <pc:sldMk cId="545407888" sldId="386"/>
            <ac:picMk id="1026" creationId="{3711D23F-882A-3701-6570-C0663F3FE3E6}"/>
          </ac:picMkLst>
        </pc:picChg>
      </pc:sldChg>
      <pc:sldChg chg="addSp delSp modSp new mod modClrScheme chgLayout">
        <pc:chgData name="David Forcier" userId="f593231f8a2f9321" providerId="LiveId" clId="{D76ED4FC-3835-4FB5-980F-3E21B9659495}" dt="2022-12-03T19:18:06.452" v="29388" actId="20577"/>
        <pc:sldMkLst>
          <pc:docMk/>
          <pc:sldMk cId="3484350448" sldId="387"/>
        </pc:sldMkLst>
        <pc:spChg chg="mod ord">
          <ac:chgData name="David Forcier" userId="f593231f8a2f9321" providerId="LiveId" clId="{D76ED4FC-3835-4FB5-980F-3E21B9659495}" dt="2022-12-03T19:18:06.452" v="29388" actId="20577"/>
          <ac:spMkLst>
            <pc:docMk/>
            <pc:sldMk cId="3484350448" sldId="387"/>
            <ac:spMk id="2" creationId="{EEA2C650-92FE-4B20-2E25-892FE558C9C9}"/>
          </ac:spMkLst>
        </pc:spChg>
        <pc:spChg chg="mod ord">
          <ac:chgData name="David Forcier" userId="f593231f8a2f9321" providerId="LiveId" clId="{D76ED4FC-3835-4FB5-980F-3E21B9659495}" dt="2022-11-06T16:38:47.661" v="17658" actId="20577"/>
          <ac:spMkLst>
            <pc:docMk/>
            <pc:sldMk cId="3484350448" sldId="387"/>
            <ac:spMk id="3" creationId="{857374CF-90C2-9B04-2CB7-D16B0BD61FCD}"/>
          </ac:spMkLst>
        </pc:spChg>
        <pc:spChg chg="add mod">
          <ac:chgData name="David Forcier" userId="f593231f8a2f9321" providerId="LiveId" clId="{D76ED4FC-3835-4FB5-980F-3E21B9659495}" dt="2022-11-07T02:31:25.797" v="19225"/>
          <ac:spMkLst>
            <pc:docMk/>
            <pc:sldMk cId="3484350448" sldId="387"/>
            <ac:spMk id="4" creationId="{15211C35-EE9D-6ABF-D637-DEC3F6A0169E}"/>
          </ac:spMkLst>
        </pc:spChg>
        <pc:spChg chg="add del mod ord">
          <ac:chgData name="David Forcier" userId="f593231f8a2f9321" providerId="LiveId" clId="{D76ED4FC-3835-4FB5-980F-3E21B9659495}" dt="2022-11-02T01:06:34.575" v="16671" actId="22"/>
          <ac:spMkLst>
            <pc:docMk/>
            <pc:sldMk cId="3484350448" sldId="387"/>
            <ac:spMk id="4" creationId="{A6EFDBC1-A1D2-6A4D-E6E0-68F8A78084F4}"/>
          </ac:spMkLst>
        </pc:spChg>
        <pc:picChg chg="add mod ord">
          <ac:chgData name="David Forcier" userId="f593231f8a2f9321" providerId="LiveId" clId="{D76ED4FC-3835-4FB5-980F-3E21B9659495}" dt="2022-11-02T01:06:34.575" v="16671" actId="22"/>
          <ac:picMkLst>
            <pc:docMk/>
            <pc:sldMk cId="3484350448" sldId="387"/>
            <ac:picMk id="6" creationId="{AB64E21E-A1F7-712C-9F8A-EE502BCF1F01}"/>
          </ac:picMkLst>
        </pc:picChg>
      </pc:sldChg>
      <pc:sldChg chg="addSp delSp modSp new mod ord">
        <pc:chgData name="David Forcier" userId="f593231f8a2f9321" providerId="LiveId" clId="{D76ED4FC-3835-4FB5-980F-3E21B9659495}" dt="2022-09-18T23:42:07.939" v="3212" actId="931"/>
        <pc:sldMkLst>
          <pc:docMk/>
          <pc:sldMk cId="1363459056" sldId="388"/>
        </pc:sldMkLst>
        <pc:spChg chg="mod">
          <ac:chgData name="David Forcier" userId="f593231f8a2f9321" providerId="LiveId" clId="{D76ED4FC-3835-4FB5-980F-3E21B9659495}" dt="2022-09-18T23:33:28.918" v="3211" actId="20577"/>
          <ac:spMkLst>
            <pc:docMk/>
            <pc:sldMk cId="1363459056" sldId="388"/>
            <ac:spMk id="2" creationId="{E5A0FC42-1A1F-12A0-8BCB-E47BFA041DE2}"/>
          </ac:spMkLst>
        </pc:spChg>
        <pc:spChg chg="del">
          <ac:chgData name="David Forcier" userId="f593231f8a2f9321" providerId="LiveId" clId="{D76ED4FC-3835-4FB5-980F-3E21B9659495}" dt="2022-09-18T23:42:07.939" v="3212" actId="931"/>
          <ac:spMkLst>
            <pc:docMk/>
            <pc:sldMk cId="1363459056" sldId="388"/>
            <ac:spMk id="4" creationId="{B4E73D53-4870-238D-5D10-BFDF2AD30615}"/>
          </ac:spMkLst>
        </pc:spChg>
        <pc:picChg chg="add mod">
          <ac:chgData name="David Forcier" userId="f593231f8a2f9321" providerId="LiveId" clId="{D76ED4FC-3835-4FB5-980F-3E21B9659495}" dt="2022-09-18T23:42:07.939" v="3212" actId="931"/>
          <ac:picMkLst>
            <pc:docMk/>
            <pc:sldMk cId="1363459056" sldId="388"/>
            <ac:picMk id="6" creationId="{BE956FC3-F3D1-7A5A-3BE1-CC12955E3874}"/>
          </ac:picMkLst>
        </pc:picChg>
      </pc:sldChg>
      <pc:sldChg chg="new del">
        <pc:chgData name="David Forcier" userId="f593231f8a2f9321" providerId="LiveId" clId="{D76ED4FC-3835-4FB5-980F-3E21B9659495}" dt="2022-09-18T23:45:32.341" v="3214" actId="47"/>
        <pc:sldMkLst>
          <pc:docMk/>
          <pc:sldMk cId="2062922712" sldId="389"/>
        </pc:sldMkLst>
      </pc:sldChg>
      <pc:sldChg chg="addSp modSp new mod">
        <pc:chgData name="David Forcier" userId="f593231f8a2f9321" providerId="LiveId" clId="{D76ED4FC-3835-4FB5-980F-3E21B9659495}" dt="2022-11-20T21:52:53.120" v="23381" actId="20577"/>
        <pc:sldMkLst>
          <pc:docMk/>
          <pc:sldMk cId="3270246150" sldId="389"/>
        </pc:sldMkLst>
        <pc:spChg chg="mod">
          <ac:chgData name="David Forcier" userId="f593231f8a2f9321" providerId="LiveId" clId="{D76ED4FC-3835-4FB5-980F-3E21B9659495}" dt="2022-11-20T21:52:53.120" v="23381" actId="20577"/>
          <ac:spMkLst>
            <pc:docMk/>
            <pc:sldMk cId="3270246150" sldId="389"/>
            <ac:spMk id="2" creationId="{D95F741E-ECB3-DB8B-5189-9C4F36CEFEFA}"/>
          </ac:spMkLst>
        </pc:spChg>
        <pc:spChg chg="mod">
          <ac:chgData name="David Forcier" userId="f593231f8a2f9321" providerId="LiveId" clId="{D76ED4FC-3835-4FB5-980F-3E21B9659495}" dt="2022-09-18T23:45:54.911" v="3272" actId="20577"/>
          <ac:spMkLst>
            <pc:docMk/>
            <pc:sldMk cId="3270246150" sldId="389"/>
            <ac:spMk id="3" creationId="{98B6324D-54B5-13DC-D542-C344023C7341}"/>
          </ac:spMkLst>
        </pc:spChg>
        <pc:spChg chg="add mod">
          <ac:chgData name="David Forcier" userId="f593231f8a2f9321" providerId="LiveId" clId="{D76ED4FC-3835-4FB5-980F-3E21B9659495}" dt="2022-11-07T02:30:50.465" v="19208" actId="20577"/>
          <ac:spMkLst>
            <pc:docMk/>
            <pc:sldMk cId="3270246150" sldId="389"/>
            <ac:spMk id="4" creationId="{13943764-980D-5520-B4F2-C2D67FA196AA}"/>
          </ac:spMkLst>
        </pc:spChg>
      </pc:sldChg>
      <pc:sldChg chg="addSp delSp modSp new del mod">
        <pc:chgData name="David Forcier" userId="f593231f8a2f9321" providerId="LiveId" clId="{D76ED4FC-3835-4FB5-980F-3E21B9659495}" dt="2022-10-10T23:23:42.258" v="4433" actId="47"/>
        <pc:sldMkLst>
          <pc:docMk/>
          <pc:sldMk cId="181066972" sldId="390"/>
        </pc:sldMkLst>
        <pc:spChg chg="mod">
          <ac:chgData name="David Forcier" userId="f593231f8a2f9321" providerId="LiveId" clId="{D76ED4FC-3835-4FB5-980F-3E21B9659495}" dt="2022-09-19T00:24:35.225" v="3678" actId="20577"/>
          <ac:spMkLst>
            <pc:docMk/>
            <pc:sldMk cId="181066972" sldId="390"/>
            <ac:spMk id="2" creationId="{6529F0A7-30AC-26BA-6B94-A49B71B63A2B}"/>
          </ac:spMkLst>
        </pc:spChg>
        <pc:spChg chg="del mod">
          <ac:chgData name="David Forcier" userId="f593231f8a2f9321" providerId="LiveId" clId="{D76ED4FC-3835-4FB5-980F-3E21B9659495}" dt="2022-09-19T00:02:41.189" v="3524" actId="478"/>
          <ac:spMkLst>
            <pc:docMk/>
            <pc:sldMk cId="181066972" sldId="390"/>
            <ac:spMk id="3" creationId="{DA4D1F02-D937-045F-77A6-D3D1B927C45A}"/>
          </ac:spMkLst>
        </pc:spChg>
        <pc:spChg chg="del">
          <ac:chgData name="David Forcier" userId="f593231f8a2f9321" providerId="LiveId" clId="{D76ED4FC-3835-4FB5-980F-3E21B9659495}" dt="2022-09-18T23:53:39.241" v="3521" actId="22"/>
          <ac:spMkLst>
            <pc:docMk/>
            <pc:sldMk cId="181066972" sldId="390"/>
            <ac:spMk id="4" creationId="{50033DC4-9C96-C8F8-2B4D-987810E22A53}"/>
          </ac:spMkLst>
        </pc:spChg>
        <pc:spChg chg="del">
          <ac:chgData name="David Forcier" userId="f593231f8a2f9321" providerId="LiveId" clId="{D76ED4FC-3835-4FB5-980F-3E21B9659495}" dt="2022-09-19T00:02:46.722" v="3528" actId="478"/>
          <ac:spMkLst>
            <pc:docMk/>
            <pc:sldMk cId="181066972" sldId="390"/>
            <ac:spMk id="5" creationId="{5E8C6D7D-8AE7-3D05-8C12-96492747E52C}"/>
          </ac:spMkLst>
        </pc:spChg>
        <pc:spChg chg="del">
          <ac:chgData name="David Forcier" userId="f593231f8a2f9321" providerId="LiveId" clId="{D76ED4FC-3835-4FB5-980F-3E21B9659495}" dt="2022-09-19T00:02:47.988" v="3529" actId="478"/>
          <ac:spMkLst>
            <pc:docMk/>
            <pc:sldMk cId="181066972" sldId="390"/>
            <ac:spMk id="6" creationId="{0384EFF6-0C58-C712-4D6D-37AA95B09933}"/>
          </ac:spMkLst>
        </pc:spChg>
        <pc:spChg chg="add del mod">
          <ac:chgData name="David Forcier" userId="f593231f8a2f9321" providerId="LiveId" clId="{D76ED4FC-3835-4FB5-980F-3E21B9659495}" dt="2022-09-19T00:02:45.298" v="3527" actId="478"/>
          <ac:spMkLst>
            <pc:docMk/>
            <pc:sldMk cId="181066972" sldId="390"/>
            <ac:spMk id="12" creationId="{DB143F43-E75B-FB14-AE85-94EF93B833FB}"/>
          </ac:spMkLst>
        </pc:spChg>
        <pc:spChg chg="add del mod">
          <ac:chgData name="David Forcier" userId="f593231f8a2f9321" providerId="LiveId" clId="{D76ED4FC-3835-4FB5-980F-3E21B9659495}" dt="2022-09-19T00:02:44.522" v="3526" actId="478"/>
          <ac:spMkLst>
            <pc:docMk/>
            <pc:sldMk cId="181066972" sldId="390"/>
            <ac:spMk id="14" creationId="{E79E1B86-F1F2-A964-7EF6-E036153CDC65}"/>
          </ac:spMkLst>
        </pc:spChg>
        <pc:picChg chg="add del mod">
          <ac:chgData name="David Forcier" userId="f593231f8a2f9321" providerId="LiveId" clId="{D76ED4FC-3835-4FB5-980F-3E21B9659495}" dt="2022-09-19T02:32:28.319" v="3739" actId="478"/>
          <ac:picMkLst>
            <pc:docMk/>
            <pc:sldMk cId="181066972" sldId="390"/>
            <ac:picMk id="4" creationId="{6F8F09FC-79D2-94DB-7177-37759FB80D03}"/>
          </ac:picMkLst>
        </pc:picChg>
        <pc:picChg chg="add mod">
          <ac:chgData name="David Forcier" userId="f593231f8a2f9321" providerId="LiveId" clId="{D76ED4FC-3835-4FB5-980F-3E21B9659495}" dt="2022-09-19T02:33:18.205" v="3743" actId="14100"/>
          <ac:picMkLst>
            <pc:docMk/>
            <pc:sldMk cId="181066972" sldId="390"/>
            <ac:picMk id="6" creationId="{32587E34-F6D6-C386-1FDE-0936B9A40478}"/>
          </ac:picMkLst>
        </pc:picChg>
        <pc:picChg chg="add del mod ord">
          <ac:chgData name="David Forcier" userId="f593231f8a2f9321" providerId="LiveId" clId="{D76ED4FC-3835-4FB5-980F-3E21B9659495}" dt="2022-09-19T00:02:42.524" v="3525" actId="478"/>
          <ac:picMkLst>
            <pc:docMk/>
            <pc:sldMk cId="181066972" sldId="390"/>
            <ac:picMk id="8" creationId="{BFF5B991-F8B9-BA9B-1E57-4F797A22129A}"/>
          </ac:picMkLst>
        </pc:picChg>
        <pc:picChg chg="add del">
          <ac:chgData name="David Forcier" userId="f593231f8a2f9321" providerId="LiveId" clId="{D76ED4FC-3835-4FB5-980F-3E21B9659495}" dt="2022-09-18T23:54:09.989" v="3523" actId="478"/>
          <ac:picMkLst>
            <pc:docMk/>
            <pc:sldMk cId="181066972" sldId="390"/>
            <ac:picMk id="10" creationId="{9B7E3EB9-172D-2D51-DE7B-7AC890CC6D95}"/>
          </ac:picMkLst>
        </pc:picChg>
        <pc:picChg chg="add del mod modCrop">
          <ac:chgData name="David Forcier" userId="f593231f8a2f9321" providerId="LiveId" clId="{D76ED4FC-3835-4FB5-980F-3E21B9659495}" dt="2022-09-19T02:32:09.374" v="3733" actId="478"/>
          <ac:picMkLst>
            <pc:docMk/>
            <pc:sldMk cId="181066972" sldId="390"/>
            <ac:picMk id="16" creationId="{BAEE5602-0A37-F111-27BB-E9035818E18F}"/>
          </ac:picMkLst>
        </pc:picChg>
      </pc:sldChg>
      <pc:sldChg chg="new del">
        <pc:chgData name="David Forcier" userId="f593231f8a2f9321" providerId="LiveId" clId="{D76ED4FC-3835-4FB5-980F-3E21B9659495}" dt="2022-09-18T23:51:13.186" v="3482" actId="47"/>
        <pc:sldMkLst>
          <pc:docMk/>
          <pc:sldMk cId="3526196056" sldId="390"/>
        </pc:sldMkLst>
      </pc:sldChg>
      <pc:sldChg chg="new del">
        <pc:chgData name="David Forcier" userId="f593231f8a2f9321" providerId="LiveId" clId="{D76ED4FC-3835-4FB5-980F-3E21B9659495}" dt="2022-09-19T00:05:45.440" v="3535" actId="680"/>
        <pc:sldMkLst>
          <pc:docMk/>
          <pc:sldMk cId="3836646254" sldId="391"/>
        </pc:sldMkLst>
      </pc:sldChg>
      <pc:sldChg chg="addSp delSp modSp new mod">
        <pc:chgData name="David Forcier" userId="f593231f8a2f9321" providerId="LiveId" clId="{D76ED4FC-3835-4FB5-980F-3E21B9659495}" dt="2022-11-07T02:30:53.699" v="19209"/>
        <pc:sldMkLst>
          <pc:docMk/>
          <pc:sldMk cId="4136752818" sldId="391"/>
        </pc:sldMkLst>
        <pc:spChg chg="mod">
          <ac:chgData name="David Forcier" userId="f593231f8a2f9321" providerId="LiveId" clId="{D76ED4FC-3835-4FB5-980F-3E21B9659495}" dt="2022-11-06T17:27:04.386" v="18714" actId="20577"/>
          <ac:spMkLst>
            <pc:docMk/>
            <pc:sldMk cId="4136752818" sldId="391"/>
            <ac:spMk id="2" creationId="{0B4D2F25-0350-AE0F-C2F1-1E7B6689D9C7}"/>
          </ac:spMkLst>
        </pc:spChg>
        <pc:spChg chg="add mod">
          <ac:chgData name="David Forcier" userId="f593231f8a2f9321" providerId="LiveId" clId="{D76ED4FC-3835-4FB5-980F-3E21B9659495}" dt="2022-11-07T02:30:53.699" v="19209"/>
          <ac:spMkLst>
            <pc:docMk/>
            <pc:sldMk cId="4136752818" sldId="391"/>
            <ac:spMk id="6" creationId="{8762D116-F035-E0AE-0243-0C8F91019773}"/>
          </ac:spMkLst>
        </pc:spChg>
        <pc:picChg chg="add mod">
          <ac:chgData name="David Forcier" userId="f593231f8a2f9321" providerId="LiveId" clId="{D76ED4FC-3835-4FB5-980F-3E21B9659495}" dt="2022-11-06T17:26:09.949" v="18647" actId="14100"/>
          <ac:picMkLst>
            <pc:docMk/>
            <pc:sldMk cId="4136752818" sldId="391"/>
            <ac:picMk id="4" creationId="{31AE7654-4045-FA5A-818E-9B60EA626D3C}"/>
          </ac:picMkLst>
        </pc:picChg>
        <pc:picChg chg="add del mod modCrop">
          <ac:chgData name="David Forcier" userId="f593231f8a2f9321" providerId="LiveId" clId="{D76ED4FC-3835-4FB5-980F-3E21B9659495}" dt="2022-09-19T02:36:46.741" v="3744" actId="478"/>
          <ac:picMkLst>
            <pc:docMk/>
            <pc:sldMk cId="4136752818" sldId="391"/>
            <ac:picMk id="4" creationId="{FD3EFE45-B747-8DDA-A531-5A55AB991287}"/>
          </ac:picMkLst>
        </pc:picChg>
        <pc:picChg chg="add del mod">
          <ac:chgData name="David Forcier" userId="f593231f8a2f9321" providerId="LiveId" clId="{D76ED4FC-3835-4FB5-980F-3E21B9659495}" dt="2022-11-06T17:15:48.275" v="18644" actId="478"/>
          <ac:picMkLst>
            <pc:docMk/>
            <pc:sldMk cId="4136752818" sldId="391"/>
            <ac:picMk id="5" creationId="{F1453DC4-CB5E-21E6-6369-799D8F6BF26B}"/>
          </ac:picMkLst>
        </pc:picChg>
      </pc:sldChg>
      <pc:sldChg chg="addSp delSp modSp new del mod">
        <pc:chgData name="David Forcier" userId="f593231f8a2f9321" providerId="LiveId" clId="{D76ED4FC-3835-4FB5-980F-3E21B9659495}" dt="2022-11-06T17:26:34.594" v="18670" actId="47"/>
        <pc:sldMkLst>
          <pc:docMk/>
          <pc:sldMk cId="1419054619" sldId="392"/>
        </pc:sldMkLst>
        <pc:spChg chg="mod">
          <ac:chgData name="David Forcier" userId="f593231f8a2f9321" providerId="LiveId" clId="{D76ED4FC-3835-4FB5-980F-3E21B9659495}" dt="2022-09-19T00:27:10.682" v="3732" actId="20577"/>
          <ac:spMkLst>
            <pc:docMk/>
            <pc:sldMk cId="1419054619" sldId="392"/>
            <ac:spMk id="2" creationId="{E23578F8-77B7-5366-946D-24F39D5CAA48}"/>
          </ac:spMkLst>
        </pc:spChg>
        <pc:picChg chg="add del mod modCrop">
          <ac:chgData name="David Forcier" userId="f593231f8a2f9321" providerId="LiveId" clId="{D76ED4FC-3835-4FB5-980F-3E21B9659495}" dt="2022-09-19T02:41:34.939" v="3751" actId="478"/>
          <ac:picMkLst>
            <pc:docMk/>
            <pc:sldMk cId="1419054619" sldId="392"/>
            <ac:picMk id="4" creationId="{F5128233-35A8-AEB0-58C2-1C6EFB297502}"/>
          </ac:picMkLst>
        </pc:picChg>
        <pc:picChg chg="add mod">
          <ac:chgData name="David Forcier" userId="f593231f8a2f9321" providerId="LiveId" clId="{D76ED4FC-3835-4FB5-980F-3E21B9659495}" dt="2022-09-19T02:41:54.958" v="3756" actId="14100"/>
          <ac:picMkLst>
            <pc:docMk/>
            <pc:sldMk cId="1419054619" sldId="392"/>
            <ac:picMk id="5" creationId="{7BB05969-6297-DF96-9990-A88C72D9AF4B}"/>
          </ac:picMkLst>
        </pc:picChg>
      </pc:sldChg>
      <pc:sldChg chg="addSp delSp modSp new del mod">
        <pc:chgData name="David Forcier" userId="f593231f8a2f9321" providerId="LiveId" clId="{D76ED4FC-3835-4FB5-980F-3E21B9659495}" dt="2022-11-06T17:26:35.646" v="18671" actId="47"/>
        <pc:sldMkLst>
          <pc:docMk/>
          <pc:sldMk cId="2905392958" sldId="393"/>
        </pc:sldMkLst>
        <pc:spChg chg="mod">
          <ac:chgData name="David Forcier" userId="f593231f8a2f9321" providerId="LiveId" clId="{D76ED4FC-3835-4FB5-980F-3E21B9659495}" dt="2022-09-19T02:49:35.835" v="3784" actId="20577"/>
          <ac:spMkLst>
            <pc:docMk/>
            <pc:sldMk cId="2905392958" sldId="393"/>
            <ac:spMk id="2" creationId="{0D96A4B5-A5C6-893C-36CE-9EE6947FB1FB}"/>
          </ac:spMkLst>
        </pc:spChg>
        <pc:picChg chg="add del mod">
          <ac:chgData name="David Forcier" userId="f593231f8a2f9321" providerId="LiveId" clId="{D76ED4FC-3835-4FB5-980F-3E21B9659495}" dt="2022-09-19T02:49:04.079" v="3757" actId="478"/>
          <ac:picMkLst>
            <pc:docMk/>
            <pc:sldMk cId="2905392958" sldId="393"/>
            <ac:picMk id="4" creationId="{FE6A06DB-ADCB-9872-DF49-1C3A66EF8560}"/>
          </ac:picMkLst>
        </pc:picChg>
        <pc:picChg chg="add mod">
          <ac:chgData name="David Forcier" userId="f593231f8a2f9321" providerId="LiveId" clId="{D76ED4FC-3835-4FB5-980F-3E21B9659495}" dt="2022-09-19T02:49:28.264" v="3762" actId="1076"/>
          <ac:picMkLst>
            <pc:docMk/>
            <pc:sldMk cId="2905392958" sldId="393"/>
            <ac:picMk id="5" creationId="{580944E6-0BB2-889D-F4B5-3D16BB9AFD7A}"/>
          </ac:picMkLst>
        </pc:picChg>
      </pc:sldChg>
      <pc:sldChg chg="addSp delSp modSp new del mod">
        <pc:chgData name="David Forcier" userId="f593231f8a2f9321" providerId="LiveId" clId="{D76ED4FC-3835-4FB5-980F-3E21B9659495}" dt="2022-11-06T17:26:38.561" v="18673" actId="47"/>
        <pc:sldMkLst>
          <pc:docMk/>
          <pc:sldMk cId="3837534490" sldId="394"/>
        </pc:sldMkLst>
        <pc:spChg chg="mod">
          <ac:chgData name="David Forcier" userId="f593231f8a2f9321" providerId="LiveId" clId="{D76ED4FC-3835-4FB5-980F-3E21B9659495}" dt="2022-09-19T02:53:10.745" v="3866" actId="20577"/>
          <ac:spMkLst>
            <pc:docMk/>
            <pc:sldMk cId="3837534490" sldId="394"/>
            <ac:spMk id="2" creationId="{2D5F1386-208C-EA6A-CA4C-4D8536DD8510}"/>
          </ac:spMkLst>
        </pc:spChg>
        <pc:picChg chg="add del mod">
          <ac:chgData name="David Forcier" userId="f593231f8a2f9321" providerId="LiveId" clId="{D76ED4FC-3835-4FB5-980F-3E21B9659495}" dt="2022-09-19T02:52:31.917" v="3810" actId="478"/>
          <ac:picMkLst>
            <pc:docMk/>
            <pc:sldMk cId="3837534490" sldId="394"/>
            <ac:picMk id="4" creationId="{B5AAAA89-14AB-E925-F134-AA8CBF677481}"/>
          </ac:picMkLst>
        </pc:picChg>
        <pc:picChg chg="add mod">
          <ac:chgData name="David Forcier" userId="f593231f8a2f9321" providerId="LiveId" clId="{D76ED4FC-3835-4FB5-980F-3E21B9659495}" dt="2022-09-19T02:52:51.650" v="3815" actId="14100"/>
          <ac:picMkLst>
            <pc:docMk/>
            <pc:sldMk cId="3837534490" sldId="394"/>
            <ac:picMk id="5" creationId="{BC0A2438-0261-3672-1259-F4A53CE25DB3}"/>
          </ac:picMkLst>
        </pc:picChg>
      </pc:sldChg>
      <pc:sldChg chg="addSp delSp modSp new del mod">
        <pc:chgData name="David Forcier" userId="f593231f8a2f9321" providerId="LiveId" clId="{D76ED4FC-3835-4FB5-980F-3E21B9659495}" dt="2022-11-06T17:26:37.021" v="18672" actId="47"/>
        <pc:sldMkLst>
          <pc:docMk/>
          <pc:sldMk cId="892493775" sldId="395"/>
        </pc:sldMkLst>
        <pc:spChg chg="mod">
          <ac:chgData name="David Forcier" userId="f593231f8a2f9321" providerId="LiveId" clId="{D76ED4FC-3835-4FB5-980F-3E21B9659495}" dt="2022-09-19T02:50:51.164" v="3809" actId="20577"/>
          <ac:spMkLst>
            <pc:docMk/>
            <pc:sldMk cId="892493775" sldId="395"/>
            <ac:spMk id="2" creationId="{625E751E-354E-B379-1D77-34256E59660C}"/>
          </ac:spMkLst>
        </pc:spChg>
        <pc:picChg chg="add del mod">
          <ac:chgData name="David Forcier" userId="f593231f8a2f9321" providerId="LiveId" clId="{D76ED4FC-3835-4FB5-980F-3E21B9659495}" dt="2022-09-19T02:50:30.098" v="3785" actId="478"/>
          <ac:picMkLst>
            <pc:docMk/>
            <pc:sldMk cId="892493775" sldId="395"/>
            <ac:picMk id="4" creationId="{FFDB3FDC-74AA-138B-B9C5-E9336A0F3102}"/>
          </ac:picMkLst>
        </pc:picChg>
        <pc:picChg chg="add mod">
          <ac:chgData name="David Forcier" userId="f593231f8a2f9321" providerId="LiveId" clId="{D76ED4FC-3835-4FB5-980F-3E21B9659495}" dt="2022-09-19T02:50:41.816" v="3789" actId="14100"/>
          <ac:picMkLst>
            <pc:docMk/>
            <pc:sldMk cId="892493775" sldId="395"/>
            <ac:picMk id="5" creationId="{18E8555F-094B-6FC1-609E-2DEAB6F78BB9}"/>
          </ac:picMkLst>
        </pc:picChg>
      </pc:sldChg>
      <pc:sldChg chg="addSp delSp modSp new del mod">
        <pc:chgData name="David Forcier" userId="f593231f8a2f9321" providerId="LiveId" clId="{D76ED4FC-3835-4FB5-980F-3E21B9659495}" dt="2022-11-06T17:26:40.796" v="18674" actId="47"/>
        <pc:sldMkLst>
          <pc:docMk/>
          <pc:sldMk cId="4123664756" sldId="396"/>
        </pc:sldMkLst>
        <pc:spChg chg="mod">
          <ac:chgData name="David Forcier" userId="f593231f8a2f9321" providerId="LiveId" clId="{D76ED4FC-3835-4FB5-980F-3E21B9659495}" dt="2022-09-19T02:54:24.707" v="3897" actId="20577"/>
          <ac:spMkLst>
            <pc:docMk/>
            <pc:sldMk cId="4123664756" sldId="396"/>
            <ac:spMk id="2" creationId="{75311172-BF6A-5EA5-CA65-D2499C00D6AF}"/>
          </ac:spMkLst>
        </pc:spChg>
        <pc:picChg chg="add del">
          <ac:chgData name="David Forcier" userId="f593231f8a2f9321" providerId="LiveId" clId="{D76ED4FC-3835-4FB5-980F-3E21B9659495}" dt="2022-09-19T02:53:22.576" v="3867" actId="478"/>
          <ac:picMkLst>
            <pc:docMk/>
            <pc:sldMk cId="4123664756" sldId="396"/>
            <ac:picMk id="4" creationId="{0191A364-3E39-8339-CA03-A147518BBA06}"/>
          </ac:picMkLst>
        </pc:picChg>
        <pc:picChg chg="add mod">
          <ac:chgData name="David Forcier" userId="f593231f8a2f9321" providerId="LiveId" clId="{D76ED4FC-3835-4FB5-980F-3E21B9659495}" dt="2022-09-19T02:54:16.156" v="3871" actId="14100"/>
          <ac:picMkLst>
            <pc:docMk/>
            <pc:sldMk cId="4123664756" sldId="396"/>
            <ac:picMk id="5" creationId="{667D7CBB-1419-5427-052B-141A93BDD08E}"/>
          </ac:picMkLst>
        </pc:picChg>
      </pc:sldChg>
      <pc:sldChg chg="addSp delSp modSp new del mod">
        <pc:chgData name="David Forcier" userId="f593231f8a2f9321" providerId="LiveId" clId="{D76ED4FC-3835-4FB5-980F-3E21B9659495}" dt="2022-11-06T17:26:41.745" v="18675" actId="47"/>
        <pc:sldMkLst>
          <pc:docMk/>
          <pc:sldMk cId="3219291438" sldId="397"/>
        </pc:sldMkLst>
        <pc:spChg chg="mod">
          <ac:chgData name="David Forcier" userId="f593231f8a2f9321" providerId="LiveId" clId="{D76ED4FC-3835-4FB5-980F-3E21B9659495}" dt="2022-09-19T02:56:46.834" v="3941" actId="20577"/>
          <ac:spMkLst>
            <pc:docMk/>
            <pc:sldMk cId="3219291438" sldId="397"/>
            <ac:spMk id="2" creationId="{5DCFA3E6-A03C-33A3-E093-1F983E281EDB}"/>
          </ac:spMkLst>
        </pc:spChg>
        <pc:picChg chg="add del">
          <ac:chgData name="David Forcier" userId="f593231f8a2f9321" providerId="LiveId" clId="{D76ED4FC-3835-4FB5-980F-3E21B9659495}" dt="2022-09-19T02:54:34.108" v="3898" actId="478"/>
          <ac:picMkLst>
            <pc:docMk/>
            <pc:sldMk cId="3219291438" sldId="397"/>
            <ac:picMk id="4" creationId="{6B3B52D9-24FE-A843-223D-EFED95DEBF42}"/>
          </ac:picMkLst>
        </pc:picChg>
        <pc:picChg chg="add mod">
          <ac:chgData name="David Forcier" userId="f593231f8a2f9321" providerId="LiveId" clId="{D76ED4FC-3835-4FB5-980F-3E21B9659495}" dt="2022-09-19T02:56:31.953" v="3902" actId="14100"/>
          <ac:picMkLst>
            <pc:docMk/>
            <pc:sldMk cId="3219291438" sldId="397"/>
            <ac:picMk id="5" creationId="{92A2F1DD-AC3D-A28F-CB57-69B837600604}"/>
          </ac:picMkLst>
        </pc:picChg>
      </pc:sldChg>
      <pc:sldChg chg="addSp delSp modSp new del mod">
        <pc:chgData name="David Forcier" userId="f593231f8a2f9321" providerId="LiveId" clId="{D76ED4FC-3835-4FB5-980F-3E21B9659495}" dt="2022-11-06T17:26:42.750" v="18676" actId="47"/>
        <pc:sldMkLst>
          <pc:docMk/>
          <pc:sldMk cId="326370298" sldId="398"/>
        </pc:sldMkLst>
        <pc:spChg chg="mod">
          <ac:chgData name="David Forcier" userId="f593231f8a2f9321" providerId="LiveId" clId="{D76ED4FC-3835-4FB5-980F-3E21B9659495}" dt="2022-09-19T03:04:08.274" v="4002" actId="20577"/>
          <ac:spMkLst>
            <pc:docMk/>
            <pc:sldMk cId="326370298" sldId="398"/>
            <ac:spMk id="2" creationId="{9A7CAFF5-900E-3C02-A670-49A5ECA28DB3}"/>
          </ac:spMkLst>
        </pc:spChg>
        <pc:picChg chg="add del">
          <ac:chgData name="David Forcier" userId="f593231f8a2f9321" providerId="LiveId" clId="{D76ED4FC-3835-4FB5-980F-3E21B9659495}" dt="2022-09-19T03:01:33.507" v="3942" actId="478"/>
          <ac:picMkLst>
            <pc:docMk/>
            <pc:sldMk cId="326370298" sldId="398"/>
            <ac:picMk id="4" creationId="{C39683DD-CBD4-4083-D7B3-7E701BD9ADF6}"/>
          </ac:picMkLst>
        </pc:picChg>
        <pc:picChg chg="add mod">
          <ac:chgData name="David Forcier" userId="f593231f8a2f9321" providerId="LiveId" clId="{D76ED4FC-3835-4FB5-980F-3E21B9659495}" dt="2022-09-19T03:02:03.555" v="3947" actId="14100"/>
          <ac:picMkLst>
            <pc:docMk/>
            <pc:sldMk cId="326370298" sldId="398"/>
            <ac:picMk id="5" creationId="{7BF3CC0C-462C-BA03-B0F3-2A7FFFEEC212}"/>
          </ac:picMkLst>
        </pc:picChg>
      </pc:sldChg>
      <pc:sldChg chg="addSp delSp modSp new del mod">
        <pc:chgData name="David Forcier" userId="f593231f8a2f9321" providerId="LiveId" clId="{D76ED4FC-3835-4FB5-980F-3E21B9659495}" dt="2022-11-06T17:26:48.031" v="18678" actId="47"/>
        <pc:sldMkLst>
          <pc:docMk/>
          <pc:sldMk cId="170865105" sldId="399"/>
        </pc:sldMkLst>
        <pc:spChg chg="mod">
          <ac:chgData name="David Forcier" userId="f593231f8a2f9321" providerId="LiveId" clId="{D76ED4FC-3835-4FB5-980F-3E21B9659495}" dt="2022-09-19T03:09:13.272" v="4089" actId="20577"/>
          <ac:spMkLst>
            <pc:docMk/>
            <pc:sldMk cId="170865105" sldId="399"/>
            <ac:spMk id="2" creationId="{6273303D-F193-4C7B-4F9A-5C47352950CB}"/>
          </ac:spMkLst>
        </pc:spChg>
        <pc:picChg chg="add del">
          <ac:chgData name="David Forcier" userId="f593231f8a2f9321" providerId="LiveId" clId="{D76ED4FC-3835-4FB5-980F-3E21B9659495}" dt="2022-09-19T03:08:41.111" v="4052" actId="478"/>
          <ac:picMkLst>
            <pc:docMk/>
            <pc:sldMk cId="170865105" sldId="399"/>
            <ac:picMk id="4" creationId="{82306ACB-60A2-CF01-1214-26410C1D784B}"/>
          </ac:picMkLst>
        </pc:picChg>
        <pc:picChg chg="add mod">
          <ac:chgData name="David Forcier" userId="f593231f8a2f9321" providerId="LiveId" clId="{D76ED4FC-3835-4FB5-980F-3E21B9659495}" dt="2022-09-19T03:09:04.903" v="4057" actId="14100"/>
          <ac:picMkLst>
            <pc:docMk/>
            <pc:sldMk cId="170865105" sldId="399"/>
            <ac:picMk id="5" creationId="{873E9E2E-594A-9DAF-997E-00439AAB6FAA}"/>
          </ac:picMkLst>
        </pc:picChg>
      </pc:sldChg>
      <pc:sldChg chg="addSp modSp new del mod">
        <pc:chgData name="David Forcier" userId="f593231f8a2f9321" providerId="LiveId" clId="{D76ED4FC-3835-4FB5-980F-3E21B9659495}" dt="2022-11-06T17:26:44.090" v="18677" actId="47"/>
        <pc:sldMkLst>
          <pc:docMk/>
          <pc:sldMk cId="3894554225" sldId="400"/>
        </pc:sldMkLst>
        <pc:spChg chg="mod">
          <ac:chgData name="David Forcier" userId="f593231f8a2f9321" providerId="LiveId" clId="{D76ED4FC-3835-4FB5-980F-3E21B9659495}" dt="2022-09-19T03:07:03.381" v="4051" actId="20577"/>
          <ac:spMkLst>
            <pc:docMk/>
            <pc:sldMk cId="3894554225" sldId="400"/>
            <ac:spMk id="2" creationId="{83F2DBD0-0935-0054-7AB4-FE487D135D51}"/>
          </ac:spMkLst>
        </pc:spChg>
        <pc:picChg chg="add mod">
          <ac:chgData name="David Forcier" userId="f593231f8a2f9321" providerId="LiveId" clId="{D76ED4FC-3835-4FB5-980F-3E21B9659495}" dt="2022-09-19T03:06:49.948" v="4006" actId="1076"/>
          <ac:picMkLst>
            <pc:docMk/>
            <pc:sldMk cId="3894554225" sldId="400"/>
            <ac:picMk id="4" creationId="{106B15F5-BAA2-3EFB-C3F4-152AD0E17D14}"/>
          </ac:picMkLst>
        </pc:picChg>
      </pc:sldChg>
      <pc:sldChg chg="addSp delSp modSp new mod ord modAnim">
        <pc:chgData name="David Forcier" userId="f593231f8a2f9321" providerId="LiveId" clId="{D76ED4FC-3835-4FB5-980F-3E21B9659495}" dt="2022-11-07T02:31:28.252" v="19226"/>
        <pc:sldMkLst>
          <pc:docMk/>
          <pc:sldMk cId="1047312176" sldId="401"/>
        </pc:sldMkLst>
        <pc:spChg chg="del">
          <ac:chgData name="David Forcier" userId="f593231f8a2f9321" providerId="LiveId" clId="{D76ED4FC-3835-4FB5-980F-3E21B9659495}" dt="2022-10-02T22:46:31.792" v="4430"/>
          <ac:spMkLst>
            <pc:docMk/>
            <pc:sldMk cId="1047312176" sldId="401"/>
            <ac:spMk id="2" creationId="{4AE9EDAF-7AA4-C35D-2C33-02A44E8DB040}"/>
          </ac:spMkLst>
        </pc:spChg>
        <pc:spChg chg="add mod">
          <ac:chgData name="David Forcier" userId="f593231f8a2f9321" providerId="LiveId" clId="{D76ED4FC-3835-4FB5-980F-3E21B9659495}" dt="2022-11-07T02:31:28.252" v="19226"/>
          <ac:spMkLst>
            <pc:docMk/>
            <pc:sldMk cId="1047312176" sldId="401"/>
            <ac:spMk id="2" creationId="{F01D667D-0749-4841-9C59-269F03637C08}"/>
          </ac:spMkLst>
        </pc:spChg>
        <pc:spChg chg="mod">
          <ac:chgData name="David Forcier" userId="f593231f8a2f9321" providerId="LiveId" clId="{D76ED4FC-3835-4FB5-980F-3E21B9659495}" dt="2022-10-02T22:46:20.666" v="4429" actId="20577"/>
          <ac:spMkLst>
            <pc:docMk/>
            <pc:sldMk cId="1047312176" sldId="401"/>
            <ac:spMk id="3" creationId="{8AA2733A-21F9-1009-A162-B2FA6BE5AE78}"/>
          </ac:spMkLst>
        </pc:spChg>
        <pc:picChg chg="add mod">
          <ac:chgData name="David Forcier" userId="f593231f8a2f9321" providerId="LiveId" clId="{D76ED4FC-3835-4FB5-980F-3E21B9659495}" dt="2022-10-02T22:46:31.792" v="4430"/>
          <ac:picMkLst>
            <pc:docMk/>
            <pc:sldMk cId="1047312176" sldId="401"/>
            <ac:picMk id="4" creationId="{99445EE1-E58A-B03C-B6C4-983A70FC8471}"/>
          </ac:picMkLst>
        </pc:picChg>
      </pc:sldChg>
      <pc:sldChg chg="addSp modSp new mod modShow">
        <pc:chgData name="David Forcier" userId="f593231f8a2f9321" providerId="LiveId" clId="{D76ED4FC-3835-4FB5-980F-3E21B9659495}" dt="2022-11-13T21:19:39.454" v="20186" actId="729"/>
        <pc:sldMkLst>
          <pc:docMk/>
          <pc:sldMk cId="789911697" sldId="402"/>
        </pc:sldMkLst>
        <pc:spChg chg="mod">
          <ac:chgData name="David Forcier" userId="f593231f8a2f9321" providerId="LiveId" clId="{D76ED4FC-3835-4FB5-980F-3E21B9659495}" dt="2022-10-11T01:23:04.421" v="5474" actId="20577"/>
          <ac:spMkLst>
            <pc:docMk/>
            <pc:sldMk cId="789911697" sldId="402"/>
            <ac:spMk id="2" creationId="{050FBB03-B3A7-67F1-6A86-1B73263670C1}"/>
          </ac:spMkLst>
        </pc:spChg>
        <pc:spChg chg="mod">
          <ac:chgData name="David Forcier" userId="f593231f8a2f9321" providerId="LiveId" clId="{D76ED4FC-3835-4FB5-980F-3E21B9659495}" dt="2022-10-10T23:53:37.484" v="4931" actId="20577"/>
          <ac:spMkLst>
            <pc:docMk/>
            <pc:sldMk cId="789911697" sldId="402"/>
            <ac:spMk id="3" creationId="{03AC5D2B-9C41-6412-3F1B-87344C5B0632}"/>
          </ac:spMkLst>
        </pc:spChg>
        <pc:spChg chg="add mod">
          <ac:chgData name="David Forcier" userId="f593231f8a2f9321" providerId="LiveId" clId="{D76ED4FC-3835-4FB5-980F-3E21B9659495}" dt="2022-11-07T02:28:46.913" v="19153"/>
          <ac:spMkLst>
            <pc:docMk/>
            <pc:sldMk cId="789911697" sldId="402"/>
            <ac:spMk id="5" creationId="{2F60BCF6-FD03-CD5A-DCC0-97C3928453A6}"/>
          </ac:spMkLst>
        </pc:spChg>
        <pc:graphicFrameChg chg="add mod modGraphic">
          <ac:chgData name="David Forcier" userId="f593231f8a2f9321" providerId="LiveId" clId="{D76ED4FC-3835-4FB5-980F-3E21B9659495}" dt="2022-10-11T01:22:18.809" v="5348" actId="20577"/>
          <ac:graphicFrameMkLst>
            <pc:docMk/>
            <pc:sldMk cId="789911697" sldId="402"/>
            <ac:graphicFrameMk id="4" creationId="{2A156C5B-E07C-06B7-C892-CEF5DFD2C841}"/>
          </ac:graphicFrameMkLst>
        </pc:graphicFrameChg>
      </pc:sldChg>
      <pc:sldChg chg="addSp modSp new mod modShow">
        <pc:chgData name="David Forcier" userId="f593231f8a2f9321" providerId="LiveId" clId="{D76ED4FC-3835-4FB5-980F-3E21B9659495}" dt="2022-11-13T21:19:39.454" v="20186" actId="729"/>
        <pc:sldMkLst>
          <pc:docMk/>
          <pc:sldMk cId="1631954102" sldId="403"/>
        </pc:sldMkLst>
        <pc:spChg chg="mod">
          <ac:chgData name="David Forcier" userId="f593231f8a2f9321" providerId="LiveId" clId="{D76ED4FC-3835-4FB5-980F-3E21B9659495}" dt="2022-10-14T02:59:04.038" v="7315" actId="20577"/>
          <ac:spMkLst>
            <pc:docMk/>
            <pc:sldMk cId="1631954102" sldId="403"/>
            <ac:spMk id="2" creationId="{016EB20B-CFF0-AC3C-7C29-706DA2C50E69}"/>
          </ac:spMkLst>
        </pc:spChg>
        <pc:spChg chg="mod">
          <ac:chgData name="David Forcier" userId="f593231f8a2f9321" providerId="LiveId" clId="{D76ED4FC-3835-4FB5-980F-3E21B9659495}" dt="2022-10-10T23:53:54.680" v="4983" actId="20577"/>
          <ac:spMkLst>
            <pc:docMk/>
            <pc:sldMk cId="1631954102" sldId="403"/>
            <ac:spMk id="3" creationId="{634E36D9-69BC-70D4-30BF-D720753D179E}"/>
          </ac:spMkLst>
        </pc:spChg>
        <pc:spChg chg="add mod">
          <ac:chgData name="David Forcier" userId="f593231f8a2f9321" providerId="LiveId" clId="{D76ED4FC-3835-4FB5-980F-3E21B9659495}" dt="2022-11-07T02:28:50.194" v="19156"/>
          <ac:spMkLst>
            <pc:docMk/>
            <pc:sldMk cId="1631954102" sldId="403"/>
            <ac:spMk id="4" creationId="{987BF6B7-9163-ABF3-2DF8-7E204BFCDFBA}"/>
          </ac:spMkLst>
        </pc:spChg>
      </pc:sldChg>
      <pc:sldChg chg="addSp delSp modSp new mod modClrScheme modShow chgLayout modNotesTx">
        <pc:chgData name="David Forcier" userId="f593231f8a2f9321" providerId="LiveId" clId="{D76ED4FC-3835-4FB5-980F-3E21B9659495}" dt="2022-11-13T21:19:39.454" v="20186" actId="729"/>
        <pc:sldMkLst>
          <pc:docMk/>
          <pc:sldMk cId="382142622" sldId="404"/>
        </pc:sldMkLst>
        <pc:spChg chg="add mod">
          <ac:chgData name="David Forcier" userId="f593231f8a2f9321" providerId="LiveId" clId="{D76ED4FC-3835-4FB5-980F-3E21B9659495}" dt="2022-11-07T02:28:47.963" v="19154"/>
          <ac:spMkLst>
            <pc:docMk/>
            <pc:sldMk cId="382142622" sldId="404"/>
            <ac:spMk id="2" creationId="{47EDE134-64C8-A277-63F0-09BA5AAB1DFA}"/>
          </ac:spMkLst>
        </pc:spChg>
        <pc:spChg chg="del mod ord">
          <ac:chgData name="David Forcier" userId="f593231f8a2f9321" providerId="LiveId" clId="{D76ED4FC-3835-4FB5-980F-3E21B9659495}" dt="2022-10-11T01:17:02.775" v="5076" actId="700"/>
          <ac:spMkLst>
            <pc:docMk/>
            <pc:sldMk cId="382142622" sldId="404"/>
            <ac:spMk id="2" creationId="{AA6ABB9F-9ECB-639F-EB24-5EB153BC6823}"/>
          </ac:spMkLst>
        </pc:spChg>
        <pc:spChg chg="del mod ord">
          <ac:chgData name="David Forcier" userId="f593231f8a2f9321" providerId="LiveId" clId="{D76ED4FC-3835-4FB5-980F-3E21B9659495}" dt="2022-10-11T01:17:02.775" v="5076" actId="700"/>
          <ac:spMkLst>
            <pc:docMk/>
            <pc:sldMk cId="382142622" sldId="404"/>
            <ac:spMk id="3" creationId="{FB7B3241-8938-7D0C-CD38-7C9F2FDC70A8}"/>
          </ac:spMkLst>
        </pc:spChg>
        <pc:spChg chg="add mod ord">
          <ac:chgData name="David Forcier" userId="f593231f8a2f9321" providerId="LiveId" clId="{D76ED4FC-3835-4FB5-980F-3E21B9659495}" dt="2022-10-11T01:17:31.461" v="5079"/>
          <ac:spMkLst>
            <pc:docMk/>
            <pc:sldMk cId="382142622" sldId="404"/>
            <ac:spMk id="4" creationId="{7F0588BE-F53E-787D-1083-B7246972D25D}"/>
          </ac:spMkLst>
        </pc:spChg>
        <pc:spChg chg="add del mod ord">
          <ac:chgData name="David Forcier" userId="f593231f8a2f9321" providerId="LiveId" clId="{D76ED4FC-3835-4FB5-980F-3E21B9659495}" dt="2022-10-11T01:17:08.506" v="5077"/>
          <ac:spMkLst>
            <pc:docMk/>
            <pc:sldMk cId="382142622" sldId="404"/>
            <ac:spMk id="5" creationId="{52AAF90F-FE53-2CAF-A4FC-24C054E29F55}"/>
          </ac:spMkLst>
        </pc:spChg>
        <pc:spChg chg="add del mod ord">
          <ac:chgData name="David Forcier" userId="f593231f8a2f9321" providerId="LiveId" clId="{D76ED4FC-3835-4FB5-980F-3E21B9659495}" dt="2022-10-11T01:17:14.207" v="5078"/>
          <ac:spMkLst>
            <pc:docMk/>
            <pc:sldMk cId="382142622" sldId="404"/>
            <ac:spMk id="6" creationId="{86729409-817D-848C-6815-35499FFD6E07}"/>
          </ac:spMkLst>
        </pc:spChg>
        <pc:graphicFrameChg chg="add mod">
          <ac:chgData name="David Forcier" userId="f593231f8a2f9321" providerId="LiveId" clId="{D76ED4FC-3835-4FB5-980F-3E21B9659495}" dt="2022-10-11T01:27:07.487" v="5690"/>
          <ac:graphicFrameMkLst>
            <pc:docMk/>
            <pc:sldMk cId="382142622" sldId="404"/>
            <ac:graphicFrameMk id="8" creationId="{B198846B-032F-3875-ABC1-1E8B4AE794BA}"/>
          </ac:graphicFrameMkLst>
        </pc:graphicFrameChg>
        <pc:picChg chg="add mod">
          <ac:chgData name="David Forcier" userId="f593231f8a2f9321" providerId="LiveId" clId="{D76ED4FC-3835-4FB5-980F-3E21B9659495}" dt="2022-10-11T01:17:08.506" v="5077"/>
          <ac:picMkLst>
            <pc:docMk/>
            <pc:sldMk cId="382142622" sldId="404"/>
            <ac:picMk id="7" creationId="{120733B9-657D-E66F-028C-4935C853D7DD}"/>
          </ac:picMkLst>
        </pc:picChg>
      </pc:sldChg>
      <pc:sldChg chg="addSp delSp modSp new del mod">
        <pc:chgData name="David Forcier" userId="f593231f8a2f9321" providerId="LiveId" clId="{D76ED4FC-3835-4FB5-980F-3E21B9659495}" dt="2022-10-11T01:16:53.681" v="5074" actId="680"/>
        <pc:sldMkLst>
          <pc:docMk/>
          <pc:sldMk cId="3937067559" sldId="404"/>
        </pc:sldMkLst>
        <pc:spChg chg="add del">
          <ac:chgData name="David Forcier" userId="f593231f8a2f9321" providerId="LiveId" clId="{D76ED4FC-3835-4FB5-980F-3E21B9659495}" dt="2022-10-11T01:16:53.672" v="5073"/>
          <ac:spMkLst>
            <pc:docMk/>
            <pc:sldMk cId="3937067559" sldId="404"/>
            <ac:spMk id="2" creationId="{14BBE8FC-6BB1-48F2-0ED8-BA71D094F9AD}"/>
          </ac:spMkLst>
        </pc:spChg>
        <pc:graphicFrameChg chg="add mod">
          <ac:chgData name="David Forcier" userId="f593231f8a2f9321" providerId="LiveId" clId="{D76ED4FC-3835-4FB5-980F-3E21B9659495}" dt="2022-10-11T01:16:53.669" v="5072"/>
          <ac:graphicFrameMkLst>
            <pc:docMk/>
            <pc:sldMk cId="3937067559" sldId="404"/>
            <ac:graphicFrameMk id="5" creationId="{B198846B-032F-3875-ABC1-1E8B4AE794BA}"/>
          </ac:graphicFrameMkLst>
        </pc:graphicFrameChg>
        <pc:picChg chg="add mod">
          <ac:chgData name="David Forcier" userId="f593231f8a2f9321" providerId="LiveId" clId="{D76ED4FC-3835-4FB5-980F-3E21B9659495}" dt="2022-10-11T01:16:53.672" v="5073"/>
          <ac:picMkLst>
            <pc:docMk/>
            <pc:sldMk cId="3937067559" sldId="404"/>
            <ac:picMk id="4" creationId="{D72E2402-8282-8886-47F2-08C284F4B89B}"/>
          </ac:picMkLst>
        </pc:picChg>
      </pc:sldChg>
      <pc:sldChg chg="addSp delSp modSp new mod modClrScheme modShow chgLayout">
        <pc:chgData name="David Forcier" userId="f593231f8a2f9321" providerId="LiveId" clId="{D76ED4FC-3835-4FB5-980F-3E21B9659495}" dt="2022-11-13T21:19:39.454" v="20186" actId="729"/>
        <pc:sldMkLst>
          <pc:docMk/>
          <pc:sldMk cId="2678245408" sldId="405"/>
        </pc:sldMkLst>
        <pc:spChg chg="add mod">
          <ac:chgData name="David Forcier" userId="f593231f8a2f9321" providerId="LiveId" clId="{D76ED4FC-3835-4FB5-980F-3E21B9659495}" dt="2022-11-07T02:28:48.708" v="19155"/>
          <ac:spMkLst>
            <pc:docMk/>
            <pc:sldMk cId="2678245408" sldId="405"/>
            <ac:spMk id="2" creationId="{5EB15F19-5B5B-4B06-097E-FCC0C26A9576}"/>
          </ac:spMkLst>
        </pc:spChg>
        <pc:spChg chg="del mod ord">
          <ac:chgData name="David Forcier" userId="f593231f8a2f9321" providerId="LiveId" clId="{D76ED4FC-3835-4FB5-980F-3E21B9659495}" dt="2022-10-11T01:23:21.120" v="5476" actId="700"/>
          <ac:spMkLst>
            <pc:docMk/>
            <pc:sldMk cId="2678245408" sldId="405"/>
            <ac:spMk id="2" creationId="{7966CAE0-ABD6-217A-C1CD-72FDD99F1256}"/>
          </ac:spMkLst>
        </pc:spChg>
        <pc:spChg chg="del mod ord">
          <ac:chgData name="David Forcier" userId="f593231f8a2f9321" providerId="LiveId" clId="{D76ED4FC-3835-4FB5-980F-3E21B9659495}" dt="2022-10-11T01:23:21.120" v="5476" actId="700"/>
          <ac:spMkLst>
            <pc:docMk/>
            <pc:sldMk cId="2678245408" sldId="405"/>
            <ac:spMk id="3" creationId="{6474C2F7-59E5-81C3-B6BF-C0744ABB63D9}"/>
          </ac:spMkLst>
        </pc:spChg>
        <pc:spChg chg="del">
          <ac:chgData name="David Forcier" userId="f593231f8a2f9321" providerId="LiveId" clId="{D76ED4FC-3835-4FB5-980F-3E21B9659495}" dt="2022-10-11T01:23:21.120" v="5476" actId="700"/>
          <ac:spMkLst>
            <pc:docMk/>
            <pc:sldMk cId="2678245408" sldId="405"/>
            <ac:spMk id="4" creationId="{8DD6F948-FCE2-56CE-7E25-7591C5DD4D04}"/>
          </ac:spMkLst>
        </pc:spChg>
        <pc:spChg chg="add mod ord">
          <ac:chgData name="David Forcier" userId="f593231f8a2f9321" providerId="LiveId" clId="{D76ED4FC-3835-4FB5-980F-3E21B9659495}" dt="2022-10-11T01:24:33.325" v="5487"/>
          <ac:spMkLst>
            <pc:docMk/>
            <pc:sldMk cId="2678245408" sldId="405"/>
            <ac:spMk id="5" creationId="{E11349DE-4344-A58A-B1BD-60B871E7FD99}"/>
          </ac:spMkLst>
        </pc:spChg>
        <pc:spChg chg="add del mod ord">
          <ac:chgData name="David Forcier" userId="f593231f8a2f9321" providerId="LiveId" clId="{D76ED4FC-3835-4FB5-980F-3E21B9659495}" dt="2022-10-11T01:23:24.140" v="5477"/>
          <ac:spMkLst>
            <pc:docMk/>
            <pc:sldMk cId="2678245408" sldId="405"/>
            <ac:spMk id="6" creationId="{35045F38-9868-AE06-24CA-83862ABD70AA}"/>
          </ac:spMkLst>
        </pc:spChg>
        <pc:spChg chg="add mod">
          <ac:chgData name="David Forcier" userId="f593231f8a2f9321" providerId="LiveId" clId="{D76ED4FC-3835-4FB5-980F-3E21B9659495}" dt="2022-10-11T01:23:50.286" v="5478"/>
          <ac:spMkLst>
            <pc:docMk/>
            <pc:sldMk cId="2678245408" sldId="405"/>
            <ac:spMk id="9" creationId="{72ACEAEA-3DEF-51F4-0F8D-95C6FA9B540C}"/>
          </ac:spMkLst>
        </pc:spChg>
        <pc:spChg chg="add mod">
          <ac:chgData name="David Forcier" userId="f593231f8a2f9321" providerId="LiveId" clId="{D76ED4FC-3835-4FB5-980F-3E21B9659495}" dt="2022-10-11T01:24:27.335" v="5486" actId="1076"/>
          <ac:spMkLst>
            <pc:docMk/>
            <pc:sldMk cId="2678245408" sldId="405"/>
            <ac:spMk id="10" creationId="{36D9D54D-A058-E957-A0FD-00AE21D384DC}"/>
          </ac:spMkLst>
        </pc:spChg>
        <pc:spChg chg="add mod">
          <ac:chgData name="David Forcier" userId="f593231f8a2f9321" providerId="LiveId" clId="{D76ED4FC-3835-4FB5-980F-3E21B9659495}" dt="2022-10-11T01:24:24.170" v="5485" actId="1076"/>
          <ac:spMkLst>
            <pc:docMk/>
            <pc:sldMk cId="2678245408" sldId="405"/>
            <ac:spMk id="11" creationId="{7651AFA1-AA24-B1BF-66F0-85921CC962AC}"/>
          </ac:spMkLst>
        </pc:spChg>
        <pc:spChg chg="add mod">
          <ac:chgData name="David Forcier" userId="f593231f8a2f9321" providerId="LiveId" clId="{D76ED4FC-3835-4FB5-980F-3E21B9659495}" dt="2022-10-11T01:24:19.843" v="5484" actId="1076"/>
          <ac:spMkLst>
            <pc:docMk/>
            <pc:sldMk cId="2678245408" sldId="405"/>
            <ac:spMk id="12" creationId="{41C0B817-21D2-A07F-1ADB-4C3D2460F76D}"/>
          </ac:spMkLst>
        </pc:spChg>
        <pc:spChg chg="add mod">
          <ac:chgData name="David Forcier" userId="f593231f8a2f9321" providerId="LiveId" clId="{D76ED4FC-3835-4FB5-980F-3E21B9659495}" dt="2022-10-11T01:24:09.467" v="5482" actId="1076"/>
          <ac:spMkLst>
            <pc:docMk/>
            <pc:sldMk cId="2678245408" sldId="405"/>
            <ac:spMk id="13" creationId="{FD1A2CE3-F45A-D634-8B7E-137D006A6CF1}"/>
          </ac:spMkLst>
        </pc:spChg>
        <pc:grpChg chg="add mod">
          <ac:chgData name="David Forcier" userId="f593231f8a2f9321" providerId="LiveId" clId="{D76ED4FC-3835-4FB5-980F-3E21B9659495}" dt="2022-10-11T01:24:02.065" v="5481" actId="14100"/>
          <ac:grpSpMkLst>
            <pc:docMk/>
            <pc:sldMk cId="2678245408" sldId="405"/>
            <ac:grpSpMk id="8" creationId="{BBFE0BAA-F98E-F0EE-59F0-FC514874E026}"/>
          </ac:grpSpMkLst>
        </pc:grpChg>
        <pc:graphicFrameChg chg="add mod">
          <ac:chgData name="David Forcier" userId="f593231f8a2f9321" providerId="LiveId" clId="{D76ED4FC-3835-4FB5-980F-3E21B9659495}" dt="2022-10-11T01:27:17.588" v="5691"/>
          <ac:graphicFrameMkLst>
            <pc:docMk/>
            <pc:sldMk cId="2678245408" sldId="405"/>
            <ac:graphicFrameMk id="7" creationId="{B198846B-032F-3875-ABC1-1E8B4AE794BA}"/>
          </ac:graphicFrameMkLst>
        </pc:graphicFrameChg>
      </pc:sldChg>
      <pc:sldChg chg="addSp delSp modSp new mod ord modClrScheme chgLayout">
        <pc:chgData name="David Forcier" userId="f593231f8a2f9321" providerId="LiveId" clId="{D76ED4FC-3835-4FB5-980F-3E21B9659495}" dt="2022-11-16T04:31:41.363" v="21104" actId="20577"/>
        <pc:sldMkLst>
          <pc:docMk/>
          <pc:sldMk cId="428352879" sldId="406"/>
        </pc:sldMkLst>
        <pc:spChg chg="add mod">
          <ac:chgData name="David Forcier" userId="f593231f8a2f9321" providerId="LiveId" clId="{D76ED4FC-3835-4FB5-980F-3E21B9659495}" dt="2022-11-07T02:28:42.692" v="19148"/>
          <ac:spMkLst>
            <pc:docMk/>
            <pc:sldMk cId="428352879" sldId="406"/>
            <ac:spMk id="2" creationId="{3BF08A2C-D5D3-4D4C-26BD-0B8134E147FB}"/>
          </ac:spMkLst>
        </pc:spChg>
        <pc:spChg chg="del mod ord">
          <ac:chgData name="David Forcier" userId="f593231f8a2f9321" providerId="LiveId" clId="{D76ED4FC-3835-4FB5-980F-3E21B9659495}" dt="2022-10-11T01:33:05.622" v="5693" actId="700"/>
          <ac:spMkLst>
            <pc:docMk/>
            <pc:sldMk cId="428352879" sldId="406"/>
            <ac:spMk id="2" creationId="{967048BA-D0C4-CBFB-78A3-6E98A6282224}"/>
          </ac:spMkLst>
        </pc:spChg>
        <pc:spChg chg="del mod ord">
          <ac:chgData name="David Forcier" userId="f593231f8a2f9321" providerId="LiveId" clId="{D76ED4FC-3835-4FB5-980F-3E21B9659495}" dt="2022-10-11T01:33:05.622" v="5693" actId="700"/>
          <ac:spMkLst>
            <pc:docMk/>
            <pc:sldMk cId="428352879" sldId="406"/>
            <ac:spMk id="3" creationId="{236741AF-A451-C8A4-C2AF-248F4813B53C}"/>
          </ac:spMkLst>
        </pc:spChg>
        <pc:spChg chg="del">
          <ac:chgData name="David Forcier" userId="f593231f8a2f9321" providerId="LiveId" clId="{D76ED4FC-3835-4FB5-980F-3E21B9659495}" dt="2022-10-11T01:33:05.622" v="5693" actId="700"/>
          <ac:spMkLst>
            <pc:docMk/>
            <pc:sldMk cId="428352879" sldId="406"/>
            <ac:spMk id="4" creationId="{FB9E8A10-A4DE-8D41-7704-CF875D5FD3EF}"/>
          </ac:spMkLst>
        </pc:spChg>
        <pc:spChg chg="add mod ord">
          <ac:chgData name="David Forcier" userId="f593231f8a2f9321" providerId="LiveId" clId="{D76ED4FC-3835-4FB5-980F-3E21B9659495}" dt="2022-10-11T01:33:09.979" v="5718" actId="20577"/>
          <ac:spMkLst>
            <pc:docMk/>
            <pc:sldMk cId="428352879" sldId="406"/>
            <ac:spMk id="5" creationId="{AC55B6AA-7B9E-2A5E-1B12-07E263E70964}"/>
          </ac:spMkLst>
        </pc:spChg>
        <pc:spChg chg="add mod ord">
          <ac:chgData name="David Forcier" userId="f593231f8a2f9321" providerId="LiveId" clId="{D76ED4FC-3835-4FB5-980F-3E21B9659495}" dt="2022-11-16T04:31:41.363" v="21104" actId="20577"/>
          <ac:spMkLst>
            <pc:docMk/>
            <pc:sldMk cId="428352879" sldId="406"/>
            <ac:spMk id="6" creationId="{09C239CA-423C-895B-D340-11DC38EF1FFA}"/>
          </ac:spMkLst>
        </pc:spChg>
      </pc:sldChg>
      <pc:sldChg chg="addSp delSp modSp new mod ord modClrScheme chgLayout">
        <pc:chgData name="David Forcier" userId="f593231f8a2f9321" providerId="LiveId" clId="{D76ED4FC-3835-4FB5-980F-3E21B9659495}" dt="2022-11-20T23:38:37.587" v="29006" actId="20577"/>
        <pc:sldMkLst>
          <pc:docMk/>
          <pc:sldMk cId="4192985685" sldId="407"/>
        </pc:sldMkLst>
        <pc:spChg chg="del mod ord">
          <ac:chgData name="David Forcier" userId="f593231f8a2f9321" providerId="LiveId" clId="{D76ED4FC-3835-4FB5-980F-3E21B9659495}" dt="2022-10-13T18:53:42.610" v="6437" actId="700"/>
          <ac:spMkLst>
            <pc:docMk/>
            <pc:sldMk cId="4192985685" sldId="407"/>
            <ac:spMk id="2" creationId="{89AB6D56-3183-CC17-BA14-96DCDE092E11}"/>
          </ac:spMkLst>
        </pc:spChg>
        <pc:spChg chg="add mod">
          <ac:chgData name="David Forcier" userId="f593231f8a2f9321" providerId="LiveId" clId="{D76ED4FC-3835-4FB5-980F-3E21B9659495}" dt="2022-11-07T02:32:04.924" v="19247"/>
          <ac:spMkLst>
            <pc:docMk/>
            <pc:sldMk cId="4192985685" sldId="407"/>
            <ac:spMk id="2" creationId="{B7458762-9892-193F-303A-5A4B855A9CD3}"/>
          </ac:spMkLst>
        </pc:spChg>
        <pc:spChg chg="mod ord">
          <ac:chgData name="David Forcier" userId="f593231f8a2f9321" providerId="LiveId" clId="{D76ED4FC-3835-4FB5-980F-3E21B9659495}" dt="2022-10-13T18:53:42.610" v="6437" actId="700"/>
          <ac:spMkLst>
            <pc:docMk/>
            <pc:sldMk cId="4192985685" sldId="407"/>
            <ac:spMk id="3" creationId="{E384D66E-803B-5903-F4D1-8F47E6FD8BA3}"/>
          </ac:spMkLst>
        </pc:spChg>
        <pc:spChg chg="add mod ord">
          <ac:chgData name="David Forcier" userId="f593231f8a2f9321" providerId="LiveId" clId="{D76ED4FC-3835-4FB5-980F-3E21B9659495}" dt="2022-11-20T23:38:37.587" v="29006" actId="20577"/>
          <ac:spMkLst>
            <pc:docMk/>
            <pc:sldMk cId="4192985685" sldId="407"/>
            <ac:spMk id="4" creationId="{04D5800A-A894-5B6F-E3D7-03B44204D349}"/>
          </ac:spMkLst>
        </pc:spChg>
        <pc:spChg chg="add del mod ord">
          <ac:chgData name="David Forcier" userId="f593231f8a2f9321" providerId="LiveId" clId="{D76ED4FC-3835-4FB5-980F-3E21B9659495}" dt="2022-11-02T00:49:36.069" v="16666" actId="22"/>
          <ac:spMkLst>
            <pc:docMk/>
            <pc:sldMk cId="4192985685" sldId="407"/>
            <ac:spMk id="5" creationId="{35E6DE52-3630-FE69-505B-B904EF0DBD8F}"/>
          </ac:spMkLst>
        </pc:spChg>
        <pc:spChg chg="add del mod">
          <ac:chgData name="David Forcier" userId="f593231f8a2f9321" providerId="LiveId" clId="{D76ED4FC-3835-4FB5-980F-3E21B9659495}" dt="2022-11-02T00:50:16.027" v="16668" actId="22"/>
          <ac:spMkLst>
            <pc:docMk/>
            <pc:sldMk cId="4192985685" sldId="407"/>
            <ac:spMk id="8" creationId="{0E52FFB7-998A-2F61-919D-7CBA4649D6C5}"/>
          </ac:spMkLst>
        </pc:spChg>
        <pc:spChg chg="add mod">
          <ac:chgData name="David Forcier" userId="f593231f8a2f9321" providerId="LiveId" clId="{D76ED4FC-3835-4FB5-980F-3E21B9659495}" dt="2022-11-02T00:50:35.607" v="16670" actId="1076"/>
          <ac:spMkLst>
            <pc:docMk/>
            <pc:sldMk cId="4192985685" sldId="407"/>
            <ac:spMk id="11" creationId="{798C575E-EB15-006D-5502-E5275218E502}"/>
          </ac:spMkLst>
        </pc:spChg>
        <pc:picChg chg="add del mod ord">
          <ac:chgData name="David Forcier" userId="f593231f8a2f9321" providerId="LiveId" clId="{D76ED4FC-3835-4FB5-980F-3E21B9659495}" dt="2022-11-02T00:50:13.284" v="16667" actId="478"/>
          <ac:picMkLst>
            <pc:docMk/>
            <pc:sldMk cId="4192985685" sldId="407"/>
            <ac:picMk id="6" creationId="{35D92748-9B72-B42A-E4B7-EA6D854699A8}"/>
          </ac:picMkLst>
        </pc:picChg>
        <pc:picChg chg="add mod ord">
          <ac:chgData name="David Forcier" userId="f593231f8a2f9321" providerId="LiveId" clId="{D76ED4FC-3835-4FB5-980F-3E21B9659495}" dt="2022-11-02T00:50:16.027" v="16668" actId="22"/>
          <ac:picMkLst>
            <pc:docMk/>
            <pc:sldMk cId="4192985685" sldId="407"/>
            <ac:picMk id="10" creationId="{019BB751-92FC-E8A6-6D44-E0D21BB895B3}"/>
          </ac:picMkLst>
        </pc:picChg>
      </pc:sldChg>
      <pc:sldChg chg="addSp delSp modSp new mod">
        <pc:chgData name="David Forcier" userId="f593231f8a2f9321" providerId="LiveId" clId="{D76ED4FC-3835-4FB5-980F-3E21B9659495}" dt="2022-11-16T04:32:14.725" v="21200" actId="27636"/>
        <pc:sldMkLst>
          <pc:docMk/>
          <pc:sldMk cId="1233282876" sldId="408"/>
        </pc:sldMkLst>
        <pc:spChg chg="mod">
          <ac:chgData name="David Forcier" userId="f593231f8a2f9321" providerId="LiveId" clId="{D76ED4FC-3835-4FB5-980F-3E21B9659495}" dt="2022-10-14T02:41:09.969" v="6858" actId="20577"/>
          <ac:spMkLst>
            <pc:docMk/>
            <pc:sldMk cId="1233282876" sldId="408"/>
            <ac:spMk id="2" creationId="{A020722B-5246-C67C-2ABA-1B8CA89761C1}"/>
          </ac:spMkLst>
        </pc:spChg>
        <pc:spChg chg="mod">
          <ac:chgData name="David Forcier" userId="f593231f8a2f9321" providerId="LiveId" clId="{D76ED4FC-3835-4FB5-980F-3E21B9659495}" dt="2022-11-16T04:32:14.725" v="21200" actId="27636"/>
          <ac:spMkLst>
            <pc:docMk/>
            <pc:sldMk cId="1233282876" sldId="408"/>
            <ac:spMk id="3" creationId="{2CD5F5E4-5A56-8264-5989-7383919CEE2F}"/>
          </ac:spMkLst>
        </pc:spChg>
        <pc:spChg chg="add mod">
          <ac:chgData name="David Forcier" userId="f593231f8a2f9321" providerId="LiveId" clId="{D76ED4FC-3835-4FB5-980F-3E21B9659495}" dt="2022-11-07T02:28:45.298" v="19151"/>
          <ac:spMkLst>
            <pc:docMk/>
            <pc:sldMk cId="1233282876" sldId="408"/>
            <ac:spMk id="4" creationId="{8A813B9D-6280-6485-40CC-7ECD5A5289F3}"/>
          </ac:spMkLst>
        </pc:spChg>
        <pc:spChg chg="del">
          <ac:chgData name="David Forcier" userId="f593231f8a2f9321" providerId="LiveId" clId="{D76ED4FC-3835-4FB5-980F-3E21B9659495}" dt="2022-10-14T02:49:02.279" v="7057"/>
          <ac:spMkLst>
            <pc:docMk/>
            <pc:sldMk cId="1233282876" sldId="408"/>
            <ac:spMk id="4" creationId="{8C964EE9-FACA-CC59-1607-923789D47E2C}"/>
          </ac:spMkLst>
        </pc:spChg>
        <pc:spChg chg="add del mod">
          <ac:chgData name="David Forcier" userId="f593231f8a2f9321" providerId="LiveId" clId="{D76ED4FC-3835-4FB5-980F-3E21B9659495}" dt="2022-10-14T02:50:52.851" v="7060" actId="22"/>
          <ac:spMkLst>
            <pc:docMk/>
            <pc:sldMk cId="1233282876" sldId="408"/>
            <ac:spMk id="8" creationId="{28431B6B-792D-0857-2006-0DB279E28BEC}"/>
          </ac:spMkLst>
        </pc:spChg>
        <pc:picChg chg="add del mod">
          <ac:chgData name="David Forcier" userId="f593231f8a2f9321" providerId="LiveId" clId="{D76ED4FC-3835-4FB5-980F-3E21B9659495}" dt="2022-10-14T02:49:00.309" v="7056" actId="21"/>
          <ac:picMkLst>
            <pc:docMk/>
            <pc:sldMk cId="1233282876" sldId="408"/>
            <ac:picMk id="5" creationId="{CB410A52-1438-BB86-44EF-4D591B949FC4}"/>
          </ac:picMkLst>
        </pc:picChg>
        <pc:picChg chg="add del mod">
          <ac:chgData name="David Forcier" userId="f593231f8a2f9321" providerId="LiveId" clId="{D76ED4FC-3835-4FB5-980F-3E21B9659495}" dt="2022-10-14T02:49:10.022" v="7059" actId="478"/>
          <ac:picMkLst>
            <pc:docMk/>
            <pc:sldMk cId="1233282876" sldId="408"/>
            <ac:picMk id="6" creationId="{6DB42764-936F-2F7B-947C-8D82AF3C7F73}"/>
          </ac:picMkLst>
        </pc:picChg>
        <pc:picChg chg="add mod ord">
          <ac:chgData name="David Forcier" userId="f593231f8a2f9321" providerId="LiveId" clId="{D76ED4FC-3835-4FB5-980F-3E21B9659495}" dt="2022-10-14T02:50:52.851" v="7060" actId="22"/>
          <ac:picMkLst>
            <pc:docMk/>
            <pc:sldMk cId="1233282876" sldId="408"/>
            <ac:picMk id="10" creationId="{DE89D39E-F0FE-5874-3B0C-46563422EE19}"/>
          </ac:picMkLst>
        </pc:picChg>
      </pc:sldChg>
      <pc:sldChg chg="addSp delSp modSp new mod setBg delDesignElem modShow chgLayout">
        <pc:chgData name="David Forcier" userId="f593231f8a2f9321" providerId="LiveId" clId="{D76ED4FC-3835-4FB5-980F-3E21B9659495}" dt="2022-11-13T21:25:21.964" v="20190" actId="1076"/>
        <pc:sldMkLst>
          <pc:docMk/>
          <pc:sldMk cId="3210914096" sldId="409"/>
        </pc:sldMkLst>
        <pc:spChg chg="del">
          <ac:chgData name="David Forcier" userId="f593231f8a2f9321" providerId="LiveId" clId="{D76ED4FC-3835-4FB5-980F-3E21B9659495}" dt="2022-10-14T03:05:35.247" v="7317"/>
          <ac:spMkLst>
            <pc:docMk/>
            <pc:sldMk cId="3210914096" sldId="409"/>
            <ac:spMk id="2" creationId="{45A3DA3D-9F10-3BED-AE4B-84CFB388F9F3}"/>
          </ac:spMkLst>
        </pc:spChg>
        <pc:spChg chg="add mod">
          <ac:chgData name="David Forcier" userId="f593231f8a2f9321" providerId="LiveId" clId="{D76ED4FC-3835-4FB5-980F-3E21B9659495}" dt="2022-11-07T02:28:51.844" v="19157"/>
          <ac:spMkLst>
            <pc:docMk/>
            <pc:sldMk cId="3210914096" sldId="409"/>
            <ac:spMk id="2" creationId="{A881038F-673B-24D5-9FDA-D2011162FCBF}"/>
          </ac:spMkLst>
        </pc:spChg>
        <pc:spChg chg="mod ord">
          <ac:chgData name="David Forcier" userId="f593231f8a2f9321" providerId="LiveId" clId="{D76ED4FC-3835-4FB5-980F-3E21B9659495}" dt="2022-11-07T02:29:03.715" v="19158" actId="700"/>
          <ac:spMkLst>
            <pc:docMk/>
            <pc:sldMk cId="3210914096" sldId="409"/>
            <ac:spMk id="3" creationId="{8F0F8A4C-0341-0C50-1BBE-D3F2B8127EFB}"/>
          </ac:spMkLst>
        </pc:spChg>
        <pc:spChg chg="add mod">
          <ac:chgData name="David Forcier" userId="f593231f8a2f9321" providerId="LiveId" clId="{D76ED4FC-3835-4FB5-980F-3E21B9659495}" dt="2022-10-14T03:14:21.819" v="7473" actId="1076"/>
          <ac:spMkLst>
            <pc:docMk/>
            <pc:sldMk cId="3210914096" sldId="409"/>
            <ac:spMk id="5" creationId="{2172410A-D79B-A85A-4B45-8961280CA70C}"/>
          </ac:spMkLst>
        </pc:spChg>
        <pc:spChg chg="add del mod">
          <ac:chgData name="David Forcier" userId="f593231f8a2f9321" providerId="LiveId" clId="{D76ED4FC-3835-4FB5-980F-3E21B9659495}" dt="2022-10-14T03:15:36.683" v="7507" actId="478"/>
          <ac:spMkLst>
            <pc:docMk/>
            <pc:sldMk cId="3210914096" sldId="409"/>
            <ac:spMk id="6" creationId="{B9682B0B-F43A-A4D0-B208-D5CF0CF0E769}"/>
          </ac:spMkLst>
        </pc:spChg>
        <pc:spChg chg="add del">
          <ac:chgData name="David Forcier" userId="f593231f8a2f9321" providerId="LiveId" clId="{D76ED4FC-3835-4FB5-980F-3E21B9659495}" dt="2022-11-07T02:29:03.715" v="19158" actId="700"/>
          <ac:spMkLst>
            <pc:docMk/>
            <pc:sldMk cId="3210914096" sldId="409"/>
            <ac:spMk id="9" creationId="{106800B2-7957-4FE9-A78F-E372C8535B56}"/>
          </ac:spMkLst>
        </pc:spChg>
        <pc:spChg chg="add del mod">
          <ac:chgData name="David Forcier" userId="f593231f8a2f9321" providerId="LiveId" clId="{D76ED4FC-3835-4FB5-980F-3E21B9659495}" dt="2022-10-14T03:08:24.953" v="7395" actId="478"/>
          <ac:spMkLst>
            <pc:docMk/>
            <pc:sldMk cId="3210914096" sldId="409"/>
            <ac:spMk id="14" creationId="{182B8A9E-8DC9-6F7D-3F1A-FC5F0D9D645C}"/>
          </ac:spMkLst>
        </pc:spChg>
        <pc:spChg chg="add del mod">
          <ac:chgData name="David Forcier" userId="f593231f8a2f9321" providerId="LiveId" clId="{D76ED4FC-3835-4FB5-980F-3E21B9659495}" dt="2022-10-14T03:11:12.297" v="7419"/>
          <ac:spMkLst>
            <pc:docMk/>
            <pc:sldMk cId="3210914096" sldId="409"/>
            <ac:spMk id="17" creationId="{F6BC1670-263A-A03C-77B2-2A4F7EE30CDA}"/>
          </ac:spMkLst>
        </pc:spChg>
        <pc:spChg chg="add del mod">
          <ac:chgData name="David Forcier" userId="f593231f8a2f9321" providerId="LiveId" clId="{D76ED4FC-3835-4FB5-980F-3E21B9659495}" dt="2022-10-14T03:12:07.194" v="7432"/>
          <ac:spMkLst>
            <pc:docMk/>
            <pc:sldMk cId="3210914096" sldId="409"/>
            <ac:spMk id="20" creationId="{78362BBA-43C1-E040-F435-A05154E287C1}"/>
          </ac:spMkLst>
        </pc:spChg>
        <pc:spChg chg="add mod">
          <ac:chgData name="David Forcier" userId="f593231f8a2f9321" providerId="LiveId" clId="{D76ED4FC-3835-4FB5-980F-3E21B9659495}" dt="2022-10-14T03:16:59.792" v="7583" actId="1037"/>
          <ac:spMkLst>
            <pc:docMk/>
            <pc:sldMk cId="3210914096" sldId="409"/>
            <ac:spMk id="27" creationId="{ECB1E70B-064F-DD5C-24C9-50A10C669F23}"/>
          </ac:spMkLst>
        </pc:spChg>
        <pc:spChg chg="add mod">
          <ac:chgData name="David Forcier" userId="f593231f8a2f9321" providerId="LiveId" clId="{D76ED4FC-3835-4FB5-980F-3E21B9659495}" dt="2022-11-13T21:25:07.203" v="20187" actId="1076"/>
          <ac:spMkLst>
            <pc:docMk/>
            <pc:sldMk cId="3210914096" sldId="409"/>
            <ac:spMk id="28" creationId="{8FF71032-ACD3-0E18-3784-3963E3029A92}"/>
          </ac:spMkLst>
        </pc:spChg>
        <pc:spChg chg="add mod">
          <ac:chgData name="David Forcier" userId="f593231f8a2f9321" providerId="LiveId" clId="{D76ED4FC-3835-4FB5-980F-3E21B9659495}" dt="2022-11-13T21:25:21.964" v="20190" actId="1076"/>
          <ac:spMkLst>
            <pc:docMk/>
            <pc:sldMk cId="3210914096" sldId="409"/>
            <ac:spMk id="29" creationId="{E53DFFE9-8744-B884-B8FB-74AA244C270F}"/>
          </ac:spMkLst>
        </pc:spChg>
        <pc:spChg chg="add mod">
          <ac:chgData name="David Forcier" userId="f593231f8a2f9321" providerId="LiveId" clId="{D76ED4FC-3835-4FB5-980F-3E21B9659495}" dt="2022-11-13T21:25:16.506" v="20189" actId="1076"/>
          <ac:spMkLst>
            <pc:docMk/>
            <pc:sldMk cId="3210914096" sldId="409"/>
            <ac:spMk id="30" creationId="{D5C22685-ACF0-7A95-9A9B-15256A9C5165}"/>
          </ac:spMkLst>
        </pc:spChg>
        <pc:spChg chg="add mod">
          <ac:chgData name="David Forcier" userId="f593231f8a2f9321" providerId="LiveId" clId="{D76ED4FC-3835-4FB5-980F-3E21B9659495}" dt="2022-11-13T21:25:12.930" v="20188" actId="1076"/>
          <ac:spMkLst>
            <pc:docMk/>
            <pc:sldMk cId="3210914096" sldId="409"/>
            <ac:spMk id="31" creationId="{EB3CF857-5124-59BA-432E-99560E282828}"/>
          </ac:spMkLst>
        </pc:spChg>
        <pc:graphicFrameChg chg="add del mod ord modGraphic">
          <ac:chgData name="David Forcier" userId="f593231f8a2f9321" providerId="LiveId" clId="{D76ED4FC-3835-4FB5-980F-3E21B9659495}" dt="2022-10-14T03:09:41.525" v="7418" actId="478"/>
          <ac:graphicFrameMkLst>
            <pc:docMk/>
            <pc:sldMk cId="3210914096" sldId="409"/>
            <ac:graphicFrameMk id="4" creationId="{96DDE6DA-B8C0-2C32-03CF-965F5A8E25C7}"/>
          </ac:graphicFrameMkLst>
        </pc:graphicFrameChg>
        <pc:graphicFrameChg chg="add del mod">
          <ac:chgData name="David Forcier" userId="f593231f8a2f9321" providerId="LiveId" clId="{D76ED4FC-3835-4FB5-980F-3E21B9659495}" dt="2022-10-14T03:08:22.806" v="7391"/>
          <ac:graphicFrameMkLst>
            <pc:docMk/>
            <pc:sldMk cId="3210914096" sldId="409"/>
            <ac:graphicFrameMk id="12" creationId="{9A848203-6D01-B8C3-40D0-6FC95161CDE1}"/>
          </ac:graphicFrameMkLst>
        </pc:graphicFrameChg>
        <pc:graphicFrameChg chg="add del mod modGraphic">
          <ac:chgData name="David Forcier" userId="f593231f8a2f9321" providerId="LiveId" clId="{D76ED4FC-3835-4FB5-980F-3E21B9659495}" dt="2022-10-14T03:09:39.649" v="7417" actId="478"/>
          <ac:graphicFrameMkLst>
            <pc:docMk/>
            <pc:sldMk cId="3210914096" sldId="409"/>
            <ac:graphicFrameMk id="15" creationId="{7947191C-C617-07E0-1158-44F11C86E272}"/>
          </ac:graphicFrameMkLst>
        </pc:graphicFrameChg>
        <pc:graphicFrameChg chg="add del mod modGraphic">
          <ac:chgData name="David Forcier" userId="f593231f8a2f9321" providerId="LiveId" clId="{D76ED4FC-3835-4FB5-980F-3E21B9659495}" dt="2022-10-14T03:11:35.453" v="7423" actId="478"/>
          <ac:graphicFrameMkLst>
            <pc:docMk/>
            <pc:sldMk cId="3210914096" sldId="409"/>
            <ac:graphicFrameMk id="18" creationId="{E2F4C8E6-FF07-8D0C-9B10-7F2A415644AA}"/>
          </ac:graphicFrameMkLst>
        </pc:graphicFrameChg>
        <pc:graphicFrameChg chg="add del mod">
          <ac:chgData name="David Forcier" userId="f593231f8a2f9321" providerId="LiveId" clId="{D76ED4FC-3835-4FB5-980F-3E21B9659495}" dt="2022-10-14T03:12:04.973" v="7431"/>
          <ac:graphicFrameMkLst>
            <pc:docMk/>
            <pc:sldMk cId="3210914096" sldId="409"/>
            <ac:graphicFrameMk id="21" creationId="{F1CCE052-9213-4D50-09D9-C49E09B52D69}"/>
          </ac:graphicFrameMkLst>
        </pc:graphicFrameChg>
        <pc:graphicFrameChg chg="add mod ord modGraphic">
          <ac:chgData name="David Forcier" userId="f593231f8a2f9321" providerId="LiveId" clId="{D76ED4FC-3835-4FB5-980F-3E21B9659495}" dt="2022-11-07T02:29:03.715" v="19158" actId="700"/>
          <ac:graphicFrameMkLst>
            <pc:docMk/>
            <pc:sldMk cId="3210914096" sldId="409"/>
            <ac:graphicFrameMk id="22" creationId="{311CD1B8-FF0C-D196-5C62-09686B576684}"/>
          </ac:graphicFrameMkLst>
        </pc:graphicFrameChg>
        <pc:cxnChg chg="add del mod">
          <ac:chgData name="David Forcier" userId="f593231f8a2f9321" providerId="LiveId" clId="{D76ED4FC-3835-4FB5-980F-3E21B9659495}" dt="2022-10-14T03:15:37.638" v="7508" actId="478"/>
          <ac:cxnSpMkLst>
            <pc:docMk/>
            <pc:sldMk cId="3210914096" sldId="409"/>
            <ac:cxnSpMk id="8" creationId="{206B8E1F-4540-0E06-FC76-411BC64EDA46}"/>
          </ac:cxnSpMkLst>
        </pc:cxnChg>
        <pc:cxnChg chg="add del mod">
          <ac:chgData name="David Forcier" userId="f593231f8a2f9321" providerId="LiveId" clId="{D76ED4FC-3835-4FB5-980F-3E21B9659495}" dt="2022-10-14T03:15:34.908" v="7506" actId="478"/>
          <ac:cxnSpMkLst>
            <pc:docMk/>
            <pc:sldMk cId="3210914096" sldId="409"/>
            <ac:cxnSpMk id="23" creationId="{4B1A05BD-C327-C1E9-51F4-9B6D80D1B878}"/>
          </ac:cxnSpMkLst>
        </pc:cxnChg>
      </pc:sldChg>
      <pc:sldChg chg="addSp delSp modSp new del mod setBg">
        <pc:chgData name="David Forcier" userId="f593231f8a2f9321" providerId="LiveId" clId="{D76ED4FC-3835-4FB5-980F-3E21B9659495}" dt="2022-10-14T03:17:16.018" v="7589" actId="47"/>
        <pc:sldMkLst>
          <pc:docMk/>
          <pc:sldMk cId="1185129547" sldId="410"/>
        </pc:sldMkLst>
        <pc:spChg chg="del">
          <ac:chgData name="David Forcier" userId="f593231f8a2f9321" providerId="LiveId" clId="{D76ED4FC-3835-4FB5-980F-3E21B9659495}" dt="2022-10-14T03:08:32.898" v="7397"/>
          <ac:spMkLst>
            <pc:docMk/>
            <pc:sldMk cId="1185129547" sldId="410"/>
            <ac:spMk id="2" creationId="{0C3A8FE8-DBED-AB19-657D-DD24960AF029}"/>
          </ac:spMkLst>
        </pc:spChg>
        <pc:spChg chg="mod">
          <ac:chgData name="David Forcier" userId="f593231f8a2f9321" providerId="LiveId" clId="{D76ED4FC-3835-4FB5-980F-3E21B9659495}" dt="2022-10-14T03:08:35.451" v="7398" actId="26606"/>
          <ac:spMkLst>
            <pc:docMk/>
            <pc:sldMk cId="1185129547" sldId="410"/>
            <ac:spMk id="3" creationId="{67BA4CD7-FEC9-7863-835B-578F9CFC1CDC}"/>
          </ac:spMkLst>
        </pc:spChg>
        <pc:spChg chg="add mod">
          <ac:chgData name="David Forcier" userId="f593231f8a2f9321" providerId="LiveId" clId="{D76ED4FC-3835-4FB5-980F-3E21B9659495}" dt="2022-10-14T03:08:42.570" v="7399" actId="21"/>
          <ac:spMkLst>
            <pc:docMk/>
            <pc:sldMk cId="1185129547" sldId="410"/>
            <ac:spMk id="6" creationId="{F8FD5B61-0165-5CD6-072E-C58B4C4549B4}"/>
          </ac:spMkLst>
        </pc:spChg>
        <pc:spChg chg="add">
          <ac:chgData name="David Forcier" userId="f593231f8a2f9321" providerId="LiveId" clId="{D76ED4FC-3835-4FB5-980F-3E21B9659495}" dt="2022-10-14T03:08:35.451" v="7398" actId="26606"/>
          <ac:spMkLst>
            <pc:docMk/>
            <pc:sldMk cId="1185129547" sldId="410"/>
            <ac:spMk id="9" creationId="{106800B2-7957-4FE9-A78F-E372C8535B56}"/>
          </ac:spMkLst>
        </pc:spChg>
        <pc:spChg chg="add">
          <ac:chgData name="David Forcier" userId="f593231f8a2f9321" providerId="LiveId" clId="{D76ED4FC-3835-4FB5-980F-3E21B9659495}" dt="2022-10-14T03:08:35.451" v="7398" actId="26606"/>
          <ac:spMkLst>
            <pc:docMk/>
            <pc:sldMk cId="1185129547" sldId="410"/>
            <ac:spMk id="11" creationId="{1717B8A0-6771-47AF-B5CB-F533399E0EF4}"/>
          </ac:spMkLst>
        </pc:spChg>
        <pc:spChg chg="add">
          <ac:chgData name="David Forcier" userId="f593231f8a2f9321" providerId="LiveId" clId="{D76ED4FC-3835-4FB5-980F-3E21B9659495}" dt="2022-10-14T03:08:35.451" v="7398" actId="26606"/>
          <ac:spMkLst>
            <pc:docMk/>
            <pc:sldMk cId="1185129547" sldId="410"/>
            <ac:spMk id="13" creationId="{58ACBBC8-C685-44DA-B133-D20A24826D11}"/>
          </ac:spMkLst>
        </pc:spChg>
        <pc:graphicFrameChg chg="add del mod ord modGraphic">
          <ac:chgData name="David Forcier" userId="f593231f8a2f9321" providerId="LiveId" clId="{D76ED4FC-3835-4FB5-980F-3E21B9659495}" dt="2022-10-14T03:08:42.570" v="7399" actId="21"/>
          <ac:graphicFrameMkLst>
            <pc:docMk/>
            <pc:sldMk cId="1185129547" sldId="410"/>
            <ac:graphicFrameMk id="4" creationId="{2D2476EE-48FB-0D24-0C79-4DB64AD5AC2B}"/>
          </ac:graphicFrameMkLst>
        </pc:graphicFrameChg>
      </pc:sldChg>
      <pc:sldChg chg="addSp modSp new mod ord">
        <pc:chgData name="David Forcier" userId="f593231f8a2f9321" providerId="LiveId" clId="{D76ED4FC-3835-4FB5-980F-3E21B9659495}" dt="2022-11-16T04:34:07.714" v="21232" actId="20577"/>
        <pc:sldMkLst>
          <pc:docMk/>
          <pc:sldMk cId="2195956040" sldId="410"/>
        </pc:sldMkLst>
        <pc:spChg chg="mod">
          <ac:chgData name="David Forcier" userId="f593231f8a2f9321" providerId="LiveId" clId="{D76ED4FC-3835-4FB5-980F-3E21B9659495}" dt="2022-11-16T04:34:07.714" v="21232" actId="20577"/>
          <ac:spMkLst>
            <pc:docMk/>
            <pc:sldMk cId="2195956040" sldId="410"/>
            <ac:spMk id="2" creationId="{FD762360-7CEB-4A35-1381-3E6B82C80577}"/>
          </ac:spMkLst>
        </pc:spChg>
        <pc:spChg chg="mod">
          <ac:chgData name="David Forcier" userId="f593231f8a2f9321" providerId="LiveId" clId="{D76ED4FC-3835-4FB5-980F-3E21B9659495}" dt="2022-10-17T01:33:22.190" v="7842" actId="20577"/>
          <ac:spMkLst>
            <pc:docMk/>
            <pc:sldMk cId="2195956040" sldId="410"/>
            <ac:spMk id="3" creationId="{BE11660A-CDCA-2BA1-5D85-74E2AEF60FDB}"/>
          </ac:spMkLst>
        </pc:spChg>
        <pc:spChg chg="add mod">
          <ac:chgData name="David Forcier" userId="f593231f8a2f9321" providerId="LiveId" clId="{D76ED4FC-3835-4FB5-980F-3E21B9659495}" dt="2022-11-07T02:29:43.092" v="19188" actId="20577"/>
          <ac:spMkLst>
            <pc:docMk/>
            <pc:sldMk cId="2195956040" sldId="410"/>
            <ac:spMk id="4" creationId="{F9E224AE-AF39-D86A-8DD8-9660439FDD5A}"/>
          </ac:spMkLst>
        </pc:spChg>
      </pc:sldChg>
      <pc:sldChg chg="addSp delSp modSp new del mod setBg">
        <pc:chgData name="David Forcier" userId="f593231f8a2f9321" providerId="LiveId" clId="{D76ED4FC-3835-4FB5-980F-3E21B9659495}" dt="2022-10-14T03:17:13.459" v="7588" actId="47"/>
        <pc:sldMkLst>
          <pc:docMk/>
          <pc:sldMk cId="1838229700" sldId="411"/>
        </pc:sldMkLst>
        <pc:spChg chg="del">
          <ac:chgData name="David Forcier" userId="f593231f8a2f9321" providerId="LiveId" clId="{D76ED4FC-3835-4FB5-980F-3E21B9659495}" dt="2022-10-14T03:11:45.647" v="7425"/>
          <ac:spMkLst>
            <pc:docMk/>
            <pc:sldMk cId="1838229700" sldId="411"/>
            <ac:spMk id="2" creationId="{E63C8294-96A3-793E-649A-90C52AD33922}"/>
          </ac:spMkLst>
        </pc:spChg>
        <pc:spChg chg="mod">
          <ac:chgData name="David Forcier" userId="f593231f8a2f9321" providerId="LiveId" clId="{D76ED4FC-3835-4FB5-980F-3E21B9659495}" dt="2022-10-14T03:11:50.417" v="7426" actId="26606"/>
          <ac:spMkLst>
            <pc:docMk/>
            <pc:sldMk cId="1838229700" sldId="411"/>
            <ac:spMk id="3" creationId="{237136EF-0DE1-0785-509F-A967E200E0FD}"/>
          </ac:spMkLst>
        </pc:spChg>
        <pc:spChg chg="add mod">
          <ac:chgData name="David Forcier" userId="f593231f8a2f9321" providerId="LiveId" clId="{D76ED4FC-3835-4FB5-980F-3E21B9659495}" dt="2022-10-14T03:12:01.282" v="7429" actId="21"/>
          <ac:spMkLst>
            <pc:docMk/>
            <pc:sldMk cId="1838229700" sldId="411"/>
            <ac:spMk id="6" creationId="{56BD1018-26A8-1553-E472-2A30E7EDE040}"/>
          </ac:spMkLst>
        </pc:spChg>
        <pc:spChg chg="add">
          <ac:chgData name="David Forcier" userId="f593231f8a2f9321" providerId="LiveId" clId="{D76ED4FC-3835-4FB5-980F-3E21B9659495}" dt="2022-10-14T03:11:50.417" v="7426" actId="26606"/>
          <ac:spMkLst>
            <pc:docMk/>
            <pc:sldMk cId="1838229700" sldId="411"/>
            <ac:spMk id="9" creationId="{106800B2-7957-4FE9-A78F-E372C8535B56}"/>
          </ac:spMkLst>
        </pc:spChg>
        <pc:graphicFrameChg chg="add del mod ord modGraphic">
          <ac:chgData name="David Forcier" userId="f593231f8a2f9321" providerId="LiveId" clId="{D76ED4FC-3835-4FB5-980F-3E21B9659495}" dt="2022-10-14T03:12:01.282" v="7429" actId="21"/>
          <ac:graphicFrameMkLst>
            <pc:docMk/>
            <pc:sldMk cId="1838229700" sldId="411"/>
            <ac:graphicFrameMk id="4" creationId="{9FE8EF44-255C-347C-D286-5E27E07EFA3F}"/>
          </ac:graphicFrameMkLst>
        </pc:graphicFrameChg>
      </pc:sldChg>
      <pc:sldChg chg="addSp delSp modSp new mod">
        <pc:chgData name="David Forcier" userId="f593231f8a2f9321" providerId="LiveId" clId="{D76ED4FC-3835-4FB5-980F-3E21B9659495}" dt="2022-11-07T02:29:51.672" v="19190"/>
        <pc:sldMkLst>
          <pc:docMk/>
          <pc:sldMk cId="2186532695" sldId="411"/>
        </pc:sldMkLst>
        <pc:spChg chg="mod">
          <ac:chgData name="David Forcier" userId="f593231f8a2f9321" providerId="LiveId" clId="{D76ED4FC-3835-4FB5-980F-3E21B9659495}" dt="2022-10-17T01:49:29.501" v="8757" actId="20577"/>
          <ac:spMkLst>
            <pc:docMk/>
            <pc:sldMk cId="2186532695" sldId="411"/>
            <ac:spMk id="2" creationId="{D77300C0-144F-5BE4-F979-0DC3F4B447E6}"/>
          </ac:spMkLst>
        </pc:spChg>
        <pc:spChg chg="mod">
          <ac:chgData name="David Forcier" userId="f593231f8a2f9321" providerId="LiveId" clId="{D76ED4FC-3835-4FB5-980F-3E21B9659495}" dt="2022-10-17T23:48:46.022" v="13063" actId="20577"/>
          <ac:spMkLst>
            <pc:docMk/>
            <pc:sldMk cId="2186532695" sldId="411"/>
            <ac:spMk id="3" creationId="{D1210332-51EB-776B-3F9D-F7AFB372F238}"/>
          </ac:spMkLst>
        </pc:spChg>
        <pc:spChg chg="del">
          <ac:chgData name="David Forcier" userId="f593231f8a2f9321" providerId="LiveId" clId="{D76ED4FC-3835-4FB5-980F-3E21B9659495}" dt="2022-10-17T04:06:04.891" v="10396" actId="22"/>
          <ac:spMkLst>
            <pc:docMk/>
            <pc:sldMk cId="2186532695" sldId="411"/>
            <ac:spMk id="4" creationId="{DD3EBCB2-FA0D-4742-2820-963005ABC1D0}"/>
          </ac:spMkLst>
        </pc:spChg>
        <pc:spChg chg="add mod">
          <ac:chgData name="David Forcier" userId="f593231f8a2f9321" providerId="LiveId" clId="{D76ED4FC-3835-4FB5-980F-3E21B9659495}" dt="2022-11-07T02:29:51.672" v="19190"/>
          <ac:spMkLst>
            <pc:docMk/>
            <pc:sldMk cId="2186532695" sldId="411"/>
            <ac:spMk id="4" creationId="{FD3CDDC2-A4D7-A5EE-B835-6054C1222390}"/>
          </ac:spMkLst>
        </pc:spChg>
        <pc:picChg chg="add mod ord">
          <ac:chgData name="David Forcier" userId="f593231f8a2f9321" providerId="LiveId" clId="{D76ED4FC-3835-4FB5-980F-3E21B9659495}" dt="2022-10-17T04:06:04.891" v="10396" actId="22"/>
          <ac:picMkLst>
            <pc:docMk/>
            <pc:sldMk cId="2186532695" sldId="411"/>
            <ac:picMk id="6" creationId="{E2A759B1-0AD3-B81E-2493-5F662AEB3F6E}"/>
          </ac:picMkLst>
        </pc:picChg>
      </pc:sldChg>
      <pc:sldChg chg="addSp delSp modSp new del mod">
        <pc:chgData name="David Forcier" userId="f593231f8a2f9321" providerId="LiveId" clId="{D76ED4FC-3835-4FB5-980F-3E21B9659495}" dt="2022-10-17T05:10:12.731" v="10899" actId="47"/>
        <pc:sldMkLst>
          <pc:docMk/>
          <pc:sldMk cId="2874925090" sldId="412"/>
        </pc:sldMkLst>
        <pc:spChg chg="mod">
          <ac:chgData name="David Forcier" userId="f593231f8a2f9321" providerId="LiveId" clId="{D76ED4FC-3835-4FB5-980F-3E21B9659495}" dt="2022-10-17T01:54:19.672" v="9232" actId="20577"/>
          <ac:spMkLst>
            <pc:docMk/>
            <pc:sldMk cId="2874925090" sldId="412"/>
            <ac:spMk id="2" creationId="{72C9D412-015B-59A1-A949-EFD118D06C06}"/>
          </ac:spMkLst>
        </pc:spChg>
        <pc:spChg chg="mod">
          <ac:chgData name="David Forcier" userId="f593231f8a2f9321" providerId="LiveId" clId="{D76ED4FC-3835-4FB5-980F-3E21B9659495}" dt="2022-10-17T05:08:27.476" v="10801" actId="20577"/>
          <ac:spMkLst>
            <pc:docMk/>
            <pc:sldMk cId="2874925090" sldId="412"/>
            <ac:spMk id="3" creationId="{A399C230-129D-C50E-197F-C8155E6A6D19}"/>
          </ac:spMkLst>
        </pc:spChg>
        <pc:spChg chg="del">
          <ac:chgData name="David Forcier" userId="f593231f8a2f9321" providerId="LiveId" clId="{D76ED4FC-3835-4FB5-980F-3E21B9659495}" dt="2022-10-17T04:03:17.222" v="10394" actId="22"/>
          <ac:spMkLst>
            <pc:docMk/>
            <pc:sldMk cId="2874925090" sldId="412"/>
            <ac:spMk id="4" creationId="{E2433B21-0761-37C7-AFC8-63DE110F8A6D}"/>
          </ac:spMkLst>
        </pc:spChg>
        <pc:spChg chg="add mod">
          <ac:chgData name="David Forcier" userId="f593231f8a2f9321" providerId="LiveId" clId="{D76ED4FC-3835-4FB5-980F-3E21B9659495}" dt="2022-10-17T05:09:20.605" v="10885" actId="1076"/>
          <ac:spMkLst>
            <pc:docMk/>
            <pc:sldMk cId="2874925090" sldId="412"/>
            <ac:spMk id="7" creationId="{7F214828-CB15-D286-34FB-791F22A4F668}"/>
          </ac:spMkLst>
        </pc:spChg>
        <pc:picChg chg="add mod ord">
          <ac:chgData name="David Forcier" userId="f593231f8a2f9321" providerId="LiveId" clId="{D76ED4FC-3835-4FB5-980F-3E21B9659495}" dt="2022-10-17T04:03:17.222" v="10394" actId="22"/>
          <ac:picMkLst>
            <pc:docMk/>
            <pc:sldMk cId="2874925090" sldId="412"/>
            <ac:picMk id="6" creationId="{3FC0ABA5-8692-9176-077D-F6374A11CAF0}"/>
          </ac:picMkLst>
        </pc:picChg>
      </pc:sldChg>
      <pc:sldChg chg="addSp delSp modSp new mod">
        <pc:chgData name="David Forcier" userId="f593231f8a2f9321" providerId="LiveId" clId="{D76ED4FC-3835-4FB5-980F-3E21B9659495}" dt="2022-11-07T02:29:56.748" v="19192"/>
        <pc:sldMkLst>
          <pc:docMk/>
          <pc:sldMk cId="3504433814" sldId="413"/>
        </pc:sldMkLst>
        <pc:spChg chg="mod">
          <ac:chgData name="David Forcier" userId="f593231f8a2f9321" providerId="LiveId" clId="{D76ED4FC-3835-4FB5-980F-3E21B9659495}" dt="2022-10-17T02:27:56.804" v="9985" actId="20577"/>
          <ac:spMkLst>
            <pc:docMk/>
            <pc:sldMk cId="3504433814" sldId="413"/>
            <ac:spMk id="2" creationId="{2401D63F-B610-4262-E337-2EB4B7C9136C}"/>
          </ac:spMkLst>
        </pc:spChg>
        <pc:spChg chg="mod">
          <ac:chgData name="David Forcier" userId="f593231f8a2f9321" providerId="LiveId" clId="{D76ED4FC-3835-4FB5-980F-3E21B9659495}" dt="2022-10-18T03:27:02.346" v="16617" actId="6549"/>
          <ac:spMkLst>
            <pc:docMk/>
            <pc:sldMk cId="3504433814" sldId="413"/>
            <ac:spMk id="3" creationId="{39247809-0048-6560-8783-97BDE697747A}"/>
          </ac:spMkLst>
        </pc:spChg>
        <pc:spChg chg="del">
          <ac:chgData name="David Forcier" userId="f593231f8a2f9321" providerId="LiveId" clId="{D76ED4FC-3835-4FB5-980F-3E21B9659495}" dt="2022-10-17T04:11:04.646" v="10399" actId="22"/>
          <ac:spMkLst>
            <pc:docMk/>
            <pc:sldMk cId="3504433814" sldId="413"/>
            <ac:spMk id="4" creationId="{532BEF75-CC09-33E4-E37B-673E2778C850}"/>
          </ac:spMkLst>
        </pc:spChg>
        <pc:spChg chg="add mod">
          <ac:chgData name="David Forcier" userId="f593231f8a2f9321" providerId="LiveId" clId="{D76ED4FC-3835-4FB5-980F-3E21B9659495}" dt="2022-11-07T02:29:56.748" v="19192"/>
          <ac:spMkLst>
            <pc:docMk/>
            <pc:sldMk cId="3504433814" sldId="413"/>
            <ac:spMk id="4" creationId="{76C9CD3D-A2DF-8D5A-8494-D8FAC2490FB2}"/>
          </ac:spMkLst>
        </pc:spChg>
        <pc:spChg chg="add del mod">
          <ac:chgData name="David Forcier" userId="f593231f8a2f9321" providerId="LiveId" clId="{D76ED4FC-3835-4FB5-980F-3E21B9659495}" dt="2022-10-17T04:13:32.114" v="10403" actId="22"/>
          <ac:spMkLst>
            <pc:docMk/>
            <pc:sldMk cId="3504433814" sldId="413"/>
            <ac:spMk id="10" creationId="{DA1CABF2-EFF0-69DD-7385-61106E46BE50}"/>
          </ac:spMkLst>
        </pc:spChg>
        <pc:picChg chg="add del mod ord">
          <ac:chgData name="David Forcier" userId="f593231f8a2f9321" providerId="LiveId" clId="{D76ED4FC-3835-4FB5-980F-3E21B9659495}" dt="2022-10-17T04:13:29.070" v="10402" actId="478"/>
          <ac:picMkLst>
            <pc:docMk/>
            <pc:sldMk cId="3504433814" sldId="413"/>
            <ac:picMk id="6" creationId="{187E8387-D68B-C9DB-D615-6E718C32B045}"/>
          </ac:picMkLst>
        </pc:picChg>
        <pc:picChg chg="add del">
          <ac:chgData name="David Forcier" userId="f593231f8a2f9321" providerId="LiveId" clId="{D76ED4FC-3835-4FB5-980F-3E21B9659495}" dt="2022-10-17T04:13:27.326" v="10401" actId="22"/>
          <ac:picMkLst>
            <pc:docMk/>
            <pc:sldMk cId="3504433814" sldId="413"/>
            <ac:picMk id="8" creationId="{07DE53E5-26B3-8E51-D213-FE0FC586D519}"/>
          </ac:picMkLst>
        </pc:picChg>
        <pc:picChg chg="add mod ord">
          <ac:chgData name="David Forcier" userId="f593231f8a2f9321" providerId="LiveId" clId="{D76ED4FC-3835-4FB5-980F-3E21B9659495}" dt="2022-10-17T04:13:32.114" v="10403" actId="22"/>
          <ac:picMkLst>
            <pc:docMk/>
            <pc:sldMk cId="3504433814" sldId="413"/>
            <ac:picMk id="12" creationId="{DC34A6D8-7C64-4349-66F9-3F2A33E560F2}"/>
          </ac:picMkLst>
        </pc:picChg>
      </pc:sldChg>
      <pc:sldChg chg="addSp delSp modSp new mod">
        <pc:chgData name="David Forcier" userId="f593231f8a2f9321" providerId="LiveId" clId="{D76ED4FC-3835-4FB5-980F-3E21B9659495}" dt="2022-11-07T02:30:00.242" v="19193"/>
        <pc:sldMkLst>
          <pc:docMk/>
          <pc:sldMk cId="3130124316" sldId="414"/>
        </pc:sldMkLst>
        <pc:spChg chg="mod">
          <ac:chgData name="David Forcier" userId="f593231f8a2f9321" providerId="LiveId" clId="{D76ED4FC-3835-4FB5-980F-3E21B9659495}" dt="2022-10-17T02:04:25.280" v="9490" actId="20577"/>
          <ac:spMkLst>
            <pc:docMk/>
            <pc:sldMk cId="3130124316" sldId="414"/>
            <ac:spMk id="2" creationId="{BA2E4EB4-B25D-17E8-45B2-560C30D5A38E}"/>
          </ac:spMkLst>
        </pc:spChg>
        <pc:spChg chg="mod">
          <ac:chgData name="David Forcier" userId="f593231f8a2f9321" providerId="LiveId" clId="{D76ED4FC-3835-4FB5-980F-3E21B9659495}" dt="2022-10-17T23:46:59.642" v="12853" actId="20577"/>
          <ac:spMkLst>
            <pc:docMk/>
            <pc:sldMk cId="3130124316" sldId="414"/>
            <ac:spMk id="3" creationId="{5DBC899F-DDB0-FBEB-DFC1-CEFE4D6727F9}"/>
          </ac:spMkLst>
        </pc:spChg>
        <pc:spChg chg="add mod">
          <ac:chgData name="David Forcier" userId="f593231f8a2f9321" providerId="LiveId" clId="{D76ED4FC-3835-4FB5-980F-3E21B9659495}" dt="2022-11-07T02:30:00.242" v="19193"/>
          <ac:spMkLst>
            <pc:docMk/>
            <pc:sldMk cId="3130124316" sldId="414"/>
            <ac:spMk id="4" creationId="{457FFA07-985D-F732-D049-440F06EF671A}"/>
          </ac:spMkLst>
        </pc:spChg>
        <pc:spChg chg="del mod">
          <ac:chgData name="David Forcier" userId="f593231f8a2f9321" providerId="LiveId" clId="{D76ED4FC-3835-4FB5-980F-3E21B9659495}" dt="2022-10-17T04:09:16.765" v="10398" actId="22"/>
          <ac:spMkLst>
            <pc:docMk/>
            <pc:sldMk cId="3130124316" sldId="414"/>
            <ac:spMk id="4" creationId="{E1F962B8-E106-D993-0875-31994FDECB18}"/>
          </ac:spMkLst>
        </pc:spChg>
        <pc:picChg chg="add mod ord">
          <ac:chgData name="David Forcier" userId="f593231f8a2f9321" providerId="LiveId" clId="{D76ED4FC-3835-4FB5-980F-3E21B9659495}" dt="2022-10-17T04:09:16.765" v="10398" actId="22"/>
          <ac:picMkLst>
            <pc:docMk/>
            <pc:sldMk cId="3130124316" sldId="414"/>
            <ac:picMk id="6" creationId="{9DCD69AC-15C1-1C19-3527-ED378046FCC4}"/>
          </ac:picMkLst>
        </pc:picChg>
      </pc:sldChg>
      <pc:sldChg chg="addSp delSp modSp new mod ord">
        <pc:chgData name="David Forcier" userId="f593231f8a2f9321" providerId="LiveId" clId="{D76ED4FC-3835-4FB5-980F-3E21B9659495}" dt="2022-11-21T01:45:57.132" v="29308" actId="20577"/>
        <pc:sldMkLst>
          <pc:docMk/>
          <pc:sldMk cId="2889689283" sldId="415"/>
        </pc:sldMkLst>
        <pc:spChg chg="mod">
          <ac:chgData name="David Forcier" userId="f593231f8a2f9321" providerId="LiveId" clId="{D76ED4FC-3835-4FB5-980F-3E21B9659495}" dt="2022-10-17T02:28:49.416" v="10016" actId="20577"/>
          <ac:spMkLst>
            <pc:docMk/>
            <pc:sldMk cId="2889689283" sldId="415"/>
            <ac:spMk id="2" creationId="{F5D132E7-1FD1-9B47-BCEB-4414E55367B2}"/>
          </ac:spMkLst>
        </pc:spChg>
        <pc:spChg chg="mod">
          <ac:chgData name="David Forcier" userId="f593231f8a2f9321" providerId="LiveId" clId="{D76ED4FC-3835-4FB5-980F-3E21B9659495}" dt="2022-11-21T01:45:57.132" v="29308" actId="20577"/>
          <ac:spMkLst>
            <pc:docMk/>
            <pc:sldMk cId="2889689283" sldId="415"/>
            <ac:spMk id="3" creationId="{12BAC4BE-9E9E-9C16-F410-80662899D7E1}"/>
          </ac:spMkLst>
        </pc:spChg>
        <pc:spChg chg="del">
          <ac:chgData name="David Forcier" userId="f593231f8a2f9321" providerId="LiveId" clId="{D76ED4FC-3835-4FB5-980F-3E21B9659495}" dt="2022-10-17T04:07:06.498" v="10397" actId="22"/>
          <ac:spMkLst>
            <pc:docMk/>
            <pc:sldMk cId="2889689283" sldId="415"/>
            <ac:spMk id="4" creationId="{CA2F6117-9094-0DFF-826D-4EA42D05C54E}"/>
          </ac:spMkLst>
        </pc:spChg>
        <pc:spChg chg="add mod">
          <ac:chgData name="David Forcier" userId="f593231f8a2f9321" providerId="LiveId" clId="{D76ED4FC-3835-4FB5-980F-3E21B9659495}" dt="2022-11-07T02:29:54.092" v="19191"/>
          <ac:spMkLst>
            <pc:docMk/>
            <pc:sldMk cId="2889689283" sldId="415"/>
            <ac:spMk id="4" creationId="{ECF98285-4ACE-07A7-EB26-828F3E1BF6D2}"/>
          </ac:spMkLst>
        </pc:spChg>
        <pc:picChg chg="add mod ord">
          <ac:chgData name="David Forcier" userId="f593231f8a2f9321" providerId="LiveId" clId="{D76ED4FC-3835-4FB5-980F-3E21B9659495}" dt="2022-10-17T04:07:06.498" v="10397" actId="22"/>
          <ac:picMkLst>
            <pc:docMk/>
            <pc:sldMk cId="2889689283" sldId="415"/>
            <ac:picMk id="6" creationId="{760E6C3B-F3BC-CB90-98F6-54C1202B2471}"/>
          </ac:picMkLst>
        </pc:picChg>
      </pc:sldChg>
      <pc:sldChg chg="addSp delSp modSp new mod">
        <pc:chgData name="David Forcier" userId="f593231f8a2f9321" providerId="LiveId" clId="{D76ED4FC-3835-4FB5-980F-3E21B9659495}" dt="2022-11-19T17:09:24.348" v="23341" actId="20577"/>
        <pc:sldMkLst>
          <pc:docMk/>
          <pc:sldMk cId="4129981202" sldId="416"/>
        </pc:sldMkLst>
        <pc:spChg chg="mod">
          <ac:chgData name="David Forcier" userId="f593231f8a2f9321" providerId="LiveId" clId="{D76ED4FC-3835-4FB5-980F-3E21B9659495}" dt="2022-10-17T05:22:52.720" v="11742" actId="20577"/>
          <ac:spMkLst>
            <pc:docMk/>
            <pc:sldMk cId="4129981202" sldId="416"/>
            <ac:spMk id="2" creationId="{DDE40BCF-FBA2-9EBF-9ED1-AF8A69B9B301}"/>
          </ac:spMkLst>
        </pc:spChg>
        <pc:spChg chg="mod">
          <ac:chgData name="David Forcier" userId="f593231f8a2f9321" providerId="LiveId" clId="{D76ED4FC-3835-4FB5-980F-3E21B9659495}" dt="2022-11-19T17:09:24.348" v="23341" actId="20577"/>
          <ac:spMkLst>
            <pc:docMk/>
            <pc:sldMk cId="4129981202" sldId="416"/>
            <ac:spMk id="3" creationId="{EB12ED9C-5232-BF0B-5132-749B70B31B77}"/>
          </ac:spMkLst>
        </pc:spChg>
        <pc:spChg chg="add mod">
          <ac:chgData name="David Forcier" userId="f593231f8a2f9321" providerId="LiveId" clId="{D76ED4FC-3835-4FB5-980F-3E21B9659495}" dt="2022-11-07T02:31:13.916" v="19222"/>
          <ac:spMkLst>
            <pc:docMk/>
            <pc:sldMk cId="4129981202" sldId="416"/>
            <ac:spMk id="4" creationId="{35AF2871-13FE-CC4A-9D41-ECBC2B7FE47B}"/>
          </ac:spMkLst>
        </pc:spChg>
        <pc:spChg chg="del">
          <ac:chgData name="David Forcier" userId="f593231f8a2f9321" providerId="LiveId" clId="{D76ED4FC-3835-4FB5-980F-3E21B9659495}" dt="2022-11-02T03:34:43.992" v="17465"/>
          <ac:spMkLst>
            <pc:docMk/>
            <pc:sldMk cId="4129981202" sldId="416"/>
            <ac:spMk id="4" creationId="{9E1DB075-6A97-816D-4EF3-4D5BE43256D7}"/>
          </ac:spMkLst>
        </pc:spChg>
        <pc:picChg chg="add mod">
          <ac:chgData name="David Forcier" userId="f593231f8a2f9321" providerId="LiveId" clId="{D76ED4FC-3835-4FB5-980F-3E21B9659495}" dt="2022-11-02T03:34:47.740" v="17466" actId="688"/>
          <ac:picMkLst>
            <pc:docMk/>
            <pc:sldMk cId="4129981202" sldId="416"/>
            <ac:picMk id="1026" creationId="{45F0C703-A62A-F35F-35D5-4D353FE2688A}"/>
          </ac:picMkLst>
        </pc:picChg>
      </pc:sldChg>
      <pc:sldChg chg="addSp delSp modSp new mod">
        <pc:chgData name="David Forcier" userId="f593231f8a2f9321" providerId="LiveId" clId="{D76ED4FC-3835-4FB5-980F-3E21B9659495}" dt="2022-11-07T02:30:03.593" v="19194"/>
        <pc:sldMkLst>
          <pc:docMk/>
          <pc:sldMk cId="3253098313" sldId="417"/>
        </pc:sldMkLst>
        <pc:spChg chg="del">
          <ac:chgData name="David Forcier" userId="f593231f8a2f9321" providerId="LiveId" clId="{D76ED4FC-3835-4FB5-980F-3E21B9659495}" dt="2022-10-17T23:27:26.148" v="12105" actId="3680"/>
          <ac:spMkLst>
            <pc:docMk/>
            <pc:sldMk cId="3253098313" sldId="417"/>
            <ac:spMk id="2" creationId="{0B026A30-B688-DB24-6E00-41A4734121A6}"/>
          </ac:spMkLst>
        </pc:spChg>
        <pc:spChg chg="add mod">
          <ac:chgData name="David Forcier" userId="f593231f8a2f9321" providerId="LiveId" clId="{D76ED4FC-3835-4FB5-980F-3E21B9659495}" dt="2022-11-07T02:30:03.593" v="19194"/>
          <ac:spMkLst>
            <pc:docMk/>
            <pc:sldMk cId="3253098313" sldId="417"/>
            <ac:spMk id="2" creationId="{451D7206-56E0-9941-69C7-99188BA88766}"/>
          </ac:spMkLst>
        </pc:spChg>
        <pc:spChg chg="mod">
          <ac:chgData name="David Forcier" userId="f593231f8a2f9321" providerId="LiveId" clId="{D76ED4FC-3835-4FB5-980F-3E21B9659495}" dt="2022-10-17T23:25:51.995" v="12104" actId="20577"/>
          <ac:spMkLst>
            <pc:docMk/>
            <pc:sldMk cId="3253098313" sldId="417"/>
            <ac:spMk id="3" creationId="{3C9AB479-D5FC-EE76-A31C-BF9B30B33267}"/>
          </ac:spMkLst>
        </pc:spChg>
        <pc:graphicFrameChg chg="add mod ord modGraphic">
          <ac:chgData name="David Forcier" userId="f593231f8a2f9321" providerId="LiveId" clId="{D76ED4FC-3835-4FB5-980F-3E21B9659495}" dt="2022-10-18T03:28:15.103" v="16627" actId="20577"/>
          <ac:graphicFrameMkLst>
            <pc:docMk/>
            <pc:sldMk cId="3253098313" sldId="417"/>
            <ac:graphicFrameMk id="4" creationId="{4E4D38B3-9C72-7864-6572-FFF9344F1C88}"/>
          </ac:graphicFrameMkLst>
        </pc:graphicFrameChg>
        <pc:picChg chg="add del mod">
          <ac:chgData name="David Forcier" userId="f593231f8a2f9321" providerId="LiveId" clId="{D76ED4FC-3835-4FB5-980F-3E21B9659495}" dt="2022-10-17T23:31:25.635" v="12266" actId="21"/>
          <ac:picMkLst>
            <pc:docMk/>
            <pc:sldMk cId="3253098313" sldId="417"/>
            <ac:picMk id="6" creationId="{7F39F1FA-7D7A-2585-5079-25A3660E8D0F}"/>
          </ac:picMkLst>
        </pc:picChg>
        <pc:picChg chg="add del mod">
          <ac:chgData name="David Forcier" userId="f593231f8a2f9321" providerId="LiveId" clId="{D76ED4FC-3835-4FB5-980F-3E21B9659495}" dt="2022-10-17T23:33:12.558" v="12298" actId="21"/>
          <ac:picMkLst>
            <pc:docMk/>
            <pc:sldMk cId="3253098313" sldId="417"/>
            <ac:picMk id="7" creationId="{A71C7B20-F9DB-EF9D-C4F0-190F28C2FED5}"/>
          </ac:picMkLst>
        </pc:picChg>
        <pc:picChg chg="add del mod modCrop">
          <ac:chgData name="David Forcier" userId="f593231f8a2f9321" providerId="LiveId" clId="{D76ED4FC-3835-4FB5-980F-3E21B9659495}" dt="2022-10-17T23:34:13.713" v="12314" actId="478"/>
          <ac:picMkLst>
            <pc:docMk/>
            <pc:sldMk cId="3253098313" sldId="417"/>
            <ac:picMk id="8" creationId="{2DBF8D51-EBA2-5EC0-8800-0C224AF38DBD}"/>
          </ac:picMkLst>
        </pc:picChg>
        <pc:picChg chg="add del mod">
          <ac:chgData name="David Forcier" userId="f593231f8a2f9321" providerId="LiveId" clId="{D76ED4FC-3835-4FB5-980F-3E21B9659495}" dt="2022-10-17T23:34:14.453" v="12315" actId="478"/>
          <ac:picMkLst>
            <pc:docMk/>
            <pc:sldMk cId="3253098313" sldId="417"/>
            <ac:picMk id="10" creationId="{A93923CF-F7FA-5DE3-8F0C-0C0E13C0B39F}"/>
          </ac:picMkLst>
        </pc:picChg>
      </pc:sldChg>
      <pc:sldChg chg="addSp delSp modSp new mod modClrScheme chgLayout modNotesTx">
        <pc:chgData name="David Forcier" userId="f593231f8a2f9321" providerId="LiveId" clId="{D76ED4FC-3835-4FB5-980F-3E21B9659495}" dt="2022-11-07T02:31:34.453" v="19228"/>
        <pc:sldMkLst>
          <pc:docMk/>
          <pc:sldMk cId="2756140898" sldId="418"/>
        </pc:sldMkLst>
        <pc:spChg chg="mod ord">
          <ac:chgData name="David Forcier" userId="f593231f8a2f9321" providerId="LiveId" clId="{D76ED4FC-3835-4FB5-980F-3E21B9659495}" dt="2022-11-06T17:07:23.197" v="18519" actId="20577"/>
          <ac:spMkLst>
            <pc:docMk/>
            <pc:sldMk cId="2756140898" sldId="418"/>
            <ac:spMk id="2" creationId="{EED8400D-7135-4C87-E260-C0A688C98EC2}"/>
          </ac:spMkLst>
        </pc:spChg>
        <pc:spChg chg="mod ord">
          <ac:chgData name="David Forcier" userId="f593231f8a2f9321" providerId="LiveId" clId="{D76ED4FC-3835-4FB5-980F-3E21B9659495}" dt="2022-11-06T17:07:32.333" v="18533" actId="20577"/>
          <ac:spMkLst>
            <pc:docMk/>
            <pc:sldMk cId="2756140898" sldId="418"/>
            <ac:spMk id="3" creationId="{02A8FF34-0C35-10D6-F1C8-C5715B8B8EAE}"/>
          </ac:spMkLst>
        </pc:spChg>
        <pc:spChg chg="del">
          <ac:chgData name="David Forcier" userId="f593231f8a2f9321" providerId="LiveId" clId="{D76ED4FC-3835-4FB5-980F-3E21B9659495}" dt="2022-10-18T01:46:50.352" v="13677" actId="700"/>
          <ac:spMkLst>
            <pc:docMk/>
            <pc:sldMk cId="2756140898" sldId="418"/>
            <ac:spMk id="4" creationId="{3889AE39-B43E-DA75-7DC0-071BB9F6BD08}"/>
          </ac:spMkLst>
        </pc:spChg>
        <pc:spChg chg="add mod">
          <ac:chgData name="David Forcier" userId="f593231f8a2f9321" providerId="LiveId" clId="{D76ED4FC-3835-4FB5-980F-3E21B9659495}" dt="2022-11-07T02:31:34.453" v="19228"/>
          <ac:spMkLst>
            <pc:docMk/>
            <pc:sldMk cId="2756140898" sldId="418"/>
            <ac:spMk id="4" creationId="{CB9AD5E2-9011-154F-C2A1-7ACB058A8CAF}"/>
          </ac:spMkLst>
        </pc:spChg>
      </pc:sldChg>
      <pc:sldChg chg="addSp modSp new mod">
        <pc:chgData name="David Forcier" userId="f593231f8a2f9321" providerId="LiveId" clId="{D76ED4FC-3835-4FB5-980F-3E21B9659495}" dt="2022-11-11T04:45:21.293" v="19336" actId="113"/>
        <pc:sldMkLst>
          <pc:docMk/>
          <pc:sldMk cId="2747342696" sldId="419"/>
        </pc:sldMkLst>
        <pc:spChg chg="mod">
          <ac:chgData name="David Forcier" userId="f593231f8a2f9321" providerId="LiveId" clId="{D76ED4FC-3835-4FB5-980F-3E21B9659495}" dt="2022-11-11T04:45:21.293" v="19336" actId="113"/>
          <ac:spMkLst>
            <pc:docMk/>
            <pc:sldMk cId="2747342696" sldId="419"/>
            <ac:spMk id="2" creationId="{B6B5F159-BB88-8821-B5C9-2DB860105757}"/>
          </ac:spMkLst>
        </pc:spChg>
        <pc:spChg chg="mod">
          <ac:chgData name="David Forcier" userId="f593231f8a2f9321" providerId="LiveId" clId="{D76ED4FC-3835-4FB5-980F-3E21B9659495}" dt="2022-10-18T01:47:14.664" v="13736" actId="20577"/>
          <ac:spMkLst>
            <pc:docMk/>
            <pc:sldMk cId="2747342696" sldId="419"/>
            <ac:spMk id="3" creationId="{FC669408-0159-B413-8464-5733ACC62F1F}"/>
          </ac:spMkLst>
        </pc:spChg>
        <pc:spChg chg="add mod">
          <ac:chgData name="David Forcier" userId="f593231f8a2f9321" providerId="LiveId" clId="{D76ED4FC-3835-4FB5-980F-3E21B9659495}" dt="2022-11-07T02:31:37.211" v="19229"/>
          <ac:spMkLst>
            <pc:docMk/>
            <pc:sldMk cId="2747342696" sldId="419"/>
            <ac:spMk id="4" creationId="{AC43CA69-10C7-0FC3-CF27-D08FFACE87D3}"/>
          </ac:spMkLst>
        </pc:spChg>
      </pc:sldChg>
      <pc:sldChg chg="addSp delSp modSp new mod modClrScheme chgLayout">
        <pc:chgData name="David Forcier" userId="f593231f8a2f9321" providerId="LiveId" clId="{D76ED4FC-3835-4FB5-980F-3E21B9659495}" dt="2022-11-07T02:31:40.061" v="19230"/>
        <pc:sldMkLst>
          <pc:docMk/>
          <pc:sldMk cId="4267606569" sldId="420"/>
        </pc:sldMkLst>
        <pc:spChg chg="add mod">
          <ac:chgData name="David Forcier" userId="f593231f8a2f9321" providerId="LiveId" clId="{D76ED4FC-3835-4FB5-980F-3E21B9659495}" dt="2022-11-07T02:31:40.061" v="19230"/>
          <ac:spMkLst>
            <pc:docMk/>
            <pc:sldMk cId="4267606569" sldId="420"/>
            <ac:spMk id="2" creationId="{2363F64B-12BA-C101-E7FA-DA4ABBF71855}"/>
          </ac:spMkLst>
        </pc:spChg>
        <pc:spChg chg="del mod ord">
          <ac:chgData name="David Forcier" userId="f593231f8a2f9321" providerId="LiveId" clId="{D76ED4FC-3835-4FB5-980F-3E21B9659495}" dt="2022-10-18T01:53:24.699" v="14802" actId="700"/>
          <ac:spMkLst>
            <pc:docMk/>
            <pc:sldMk cId="4267606569" sldId="420"/>
            <ac:spMk id="2" creationId="{9E3022A3-0BEE-C835-FC59-2FBD5B143D5D}"/>
          </ac:spMkLst>
        </pc:spChg>
        <pc:spChg chg="del mod ord">
          <ac:chgData name="David Forcier" userId="f593231f8a2f9321" providerId="LiveId" clId="{D76ED4FC-3835-4FB5-980F-3E21B9659495}" dt="2022-10-18T01:53:24.699" v="14802" actId="700"/>
          <ac:spMkLst>
            <pc:docMk/>
            <pc:sldMk cId="4267606569" sldId="420"/>
            <ac:spMk id="3" creationId="{3666556B-1461-3A07-07A7-5C355483EA33}"/>
          </ac:spMkLst>
        </pc:spChg>
        <pc:spChg chg="add mod ord">
          <ac:chgData name="David Forcier" userId="f593231f8a2f9321" providerId="LiveId" clId="{D76ED4FC-3835-4FB5-980F-3E21B9659495}" dt="2022-10-18T01:53:25.484" v="14803"/>
          <ac:spMkLst>
            <pc:docMk/>
            <pc:sldMk cId="4267606569" sldId="420"/>
            <ac:spMk id="4" creationId="{65B0A2EC-2F5A-05A2-F378-26A8B5405A81}"/>
          </ac:spMkLst>
        </pc:spChg>
        <pc:spChg chg="add mod ord">
          <ac:chgData name="David Forcier" userId="f593231f8a2f9321" providerId="LiveId" clId="{D76ED4FC-3835-4FB5-980F-3E21B9659495}" dt="2022-11-06T20:06:58.885" v="18983" actId="20577"/>
          <ac:spMkLst>
            <pc:docMk/>
            <pc:sldMk cId="4267606569" sldId="420"/>
            <ac:spMk id="5" creationId="{02F726C2-424D-F067-72B5-FA9216237938}"/>
          </ac:spMkLst>
        </pc:spChg>
        <pc:spChg chg="add del mod ord">
          <ac:chgData name="David Forcier" userId="f593231f8a2f9321" providerId="LiveId" clId="{D76ED4FC-3835-4FB5-980F-3E21B9659495}" dt="2022-10-18T01:55:07.769" v="14943"/>
          <ac:spMkLst>
            <pc:docMk/>
            <pc:sldMk cId="4267606569" sldId="420"/>
            <ac:spMk id="6" creationId="{E9DB437B-9BDE-E34D-2D5D-37158746A64F}"/>
          </ac:spMkLst>
        </pc:spChg>
        <pc:picChg chg="add mod">
          <ac:chgData name="David Forcier" userId="f593231f8a2f9321" providerId="LiveId" clId="{D76ED4FC-3835-4FB5-980F-3E21B9659495}" dt="2022-10-18T02:00:07.467" v="15269" actId="14100"/>
          <ac:picMkLst>
            <pc:docMk/>
            <pc:sldMk cId="4267606569" sldId="420"/>
            <ac:picMk id="1026" creationId="{C8334FA2-3638-CEBD-374C-F6602D0679B3}"/>
          </ac:picMkLst>
        </pc:picChg>
      </pc:sldChg>
      <pc:sldChg chg="addSp delSp modSp new mod">
        <pc:chgData name="David Forcier" userId="f593231f8a2f9321" providerId="LiveId" clId="{D76ED4FC-3835-4FB5-980F-3E21B9659495}" dt="2022-11-07T02:31:43.857" v="19231"/>
        <pc:sldMkLst>
          <pc:docMk/>
          <pc:sldMk cId="4034653184" sldId="421"/>
        </pc:sldMkLst>
        <pc:spChg chg="mod">
          <ac:chgData name="David Forcier" userId="f593231f8a2f9321" providerId="LiveId" clId="{D76ED4FC-3835-4FB5-980F-3E21B9659495}" dt="2022-10-18T02:00:29.628" v="15271"/>
          <ac:spMkLst>
            <pc:docMk/>
            <pc:sldMk cId="4034653184" sldId="421"/>
            <ac:spMk id="2" creationId="{53754424-950B-E882-481D-78A5C83AFC2C}"/>
          </ac:spMkLst>
        </pc:spChg>
        <pc:spChg chg="add del">
          <ac:chgData name="David Forcier" userId="f593231f8a2f9321" providerId="LiveId" clId="{D76ED4FC-3835-4FB5-980F-3E21B9659495}" dt="2022-10-18T02:00:43.994" v="15279"/>
          <ac:spMkLst>
            <pc:docMk/>
            <pc:sldMk cId="4034653184" sldId="421"/>
            <ac:spMk id="3" creationId="{EA30E0B0-D523-1684-1CF6-D2F4CE6D6B68}"/>
          </ac:spMkLst>
        </pc:spChg>
        <pc:spChg chg="add mod">
          <ac:chgData name="David Forcier" userId="f593231f8a2f9321" providerId="LiveId" clId="{D76ED4FC-3835-4FB5-980F-3E21B9659495}" dt="2022-11-07T02:31:43.857" v="19231"/>
          <ac:spMkLst>
            <pc:docMk/>
            <pc:sldMk cId="4034653184" sldId="421"/>
            <ac:spMk id="3" creationId="{F6153DF9-C051-2513-8952-761787C7073B}"/>
          </ac:spMkLst>
        </pc:spChg>
        <pc:spChg chg="del">
          <ac:chgData name="David Forcier" userId="f593231f8a2f9321" providerId="LiveId" clId="{D76ED4FC-3835-4FB5-980F-3E21B9659495}" dt="2022-10-18T02:01:12.709" v="15285"/>
          <ac:spMkLst>
            <pc:docMk/>
            <pc:sldMk cId="4034653184" sldId="421"/>
            <ac:spMk id="4" creationId="{0727945F-E14D-D902-6163-455B73E0A52F}"/>
          </ac:spMkLst>
        </pc:spChg>
        <pc:spChg chg="add mod">
          <ac:chgData name="David Forcier" userId="f593231f8a2f9321" providerId="LiveId" clId="{D76ED4FC-3835-4FB5-980F-3E21B9659495}" dt="2022-10-18T02:01:47.773" v="15287" actId="1076"/>
          <ac:spMkLst>
            <pc:docMk/>
            <pc:sldMk cId="4034653184" sldId="421"/>
            <ac:spMk id="12" creationId="{E38FE1F8-A4C3-124D-3FFC-DB7572261278}"/>
          </ac:spMkLst>
        </pc:spChg>
        <pc:picChg chg="add del mod">
          <ac:chgData name="David Forcier" userId="f593231f8a2f9321" providerId="LiveId" clId="{D76ED4FC-3835-4FB5-980F-3E21B9659495}" dt="2022-10-18T02:00:37.080" v="15276"/>
          <ac:picMkLst>
            <pc:docMk/>
            <pc:sldMk cId="4034653184" sldId="421"/>
            <ac:picMk id="6" creationId="{D8BD1680-529F-408F-5443-5F7B216452FB}"/>
          </ac:picMkLst>
        </pc:picChg>
        <pc:picChg chg="add del mod">
          <ac:chgData name="David Forcier" userId="f593231f8a2f9321" providerId="LiveId" clId="{D76ED4FC-3835-4FB5-980F-3E21B9659495}" dt="2022-10-18T02:00:40.361" v="15278"/>
          <ac:picMkLst>
            <pc:docMk/>
            <pc:sldMk cId="4034653184" sldId="421"/>
            <ac:picMk id="8" creationId="{FF6DF48D-B4DB-A345-7862-0D534969CA39}"/>
          </ac:picMkLst>
        </pc:picChg>
        <pc:picChg chg="add mod">
          <ac:chgData name="David Forcier" userId="f593231f8a2f9321" providerId="LiveId" clId="{D76ED4FC-3835-4FB5-980F-3E21B9659495}" dt="2022-10-18T02:01:04.260" v="15284" actId="208"/>
          <ac:picMkLst>
            <pc:docMk/>
            <pc:sldMk cId="4034653184" sldId="421"/>
            <ac:picMk id="10" creationId="{D83E86A8-2359-26D8-08FF-48D848685891}"/>
          </ac:picMkLst>
        </pc:picChg>
        <pc:picChg chg="add mod">
          <ac:chgData name="David Forcier" userId="f593231f8a2f9321" providerId="LiveId" clId="{D76ED4FC-3835-4FB5-980F-3E21B9659495}" dt="2022-10-18T02:01:12.709" v="15285"/>
          <ac:picMkLst>
            <pc:docMk/>
            <pc:sldMk cId="4034653184" sldId="421"/>
            <ac:picMk id="11" creationId="{236E85C0-AF60-210A-E7EC-1F241B2A543E}"/>
          </ac:picMkLst>
        </pc:picChg>
        <pc:cxnChg chg="add mod">
          <ac:chgData name="David Forcier" userId="f593231f8a2f9321" providerId="LiveId" clId="{D76ED4FC-3835-4FB5-980F-3E21B9659495}" dt="2022-10-18T02:25:34.198" v="15291" actId="208"/>
          <ac:cxnSpMkLst>
            <pc:docMk/>
            <pc:sldMk cId="4034653184" sldId="421"/>
            <ac:cxnSpMk id="14" creationId="{31B94828-BDB4-1077-F2CB-FBDBD9541732}"/>
          </ac:cxnSpMkLst>
        </pc:cxnChg>
      </pc:sldChg>
      <pc:sldChg chg="addSp delSp modSp new mod ord">
        <pc:chgData name="David Forcier" userId="f593231f8a2f9321" providerId="LiveId" clId="{D76ED4FC-3835-4FB5-980F-3E21B9659495}" dt="2022-10-18T02:29:43.268" v="15428" actId="20577"/>
        <pc:sldMkLst>
          <pc:docMk/>
          <pc:sldMk cId="400586826" sldId="422"/>
        </pc:sldMkLst>
        <pc:spChg chg="mod">
          <ac:chgData name="David Forcier" userId="f593231f8a2f9321" providerId="LiveId" clId="{D76ED4FC-3835-4FB5-980F-3E21B9659495}" dt="2022-10-18T02:27:55.128" v="15392" actId="20577"/>
          <ac:spMkLst>
            <pc:docMk/>
            <pc:sldMk cId="400586826" sldId="422"/>
            <ac:spMk id="2" creationId="{ED56C6BB-6DE9-D67F-E5C6-0DCA360E1286}"/>
          </ac:spMkLst>
        </pc:spChg>
        <pc:spChg chg="mod">
          <ac:chgData name="David Forcier" userId="f593231f8a2f9321" providerId="LiveId" clId="{D76ED4FC-3835-4FB5-980F-3E21B9659495}" dt="2022-10-18T02:29:43.268" v="15428" actId="20577"/>
          <ac:spMkLst>
            <pc:docMk/>
            <pc:sldMk cId="400586826" sldId="422"/>
            <ac:spMk id="3" creationId="{D09A1E94-0017-FA60-8FCE-F849AA3D0914}"/>
          </ac:spMkLst>
        </pc:spChg>
        <pc:spChg chg="add del">
          <ac:chgData name="David Forcier" userId="f593231f8a2f9321" providerId="LiveId" clId="{D76ED4FC-3835-4FB5-980F-3E21B9659495}" dt="2022-10-18T02:29:13.499" v="15401" actId="931"/>
          <ac:spMkLst>
            <pc:docMk/>
            <pc:sldMk cId="400586826" sldId="422"/>
            <ac:spMk id="4" creationId="{90F366A9-CBF2-B07B-8D9D-86E64A59C5D7}"/>
          </ac:spMkLst>
        </pc:spChg>
        <pc:picChg chg="add del mod">
          <ac:chgData name="David Forcier" userId="f593231f8a2f9321" providerId="LiveId" clId="{D76ED4FC-3835-4FB5-980F-3E21B9659495}" dt="2022-10-18T02:29:02.689" v="15400" actId="931"/>
          <ac:picMkLst>
            <pc:docMk/>
            <pc:sldMk cId="400586826" sldId="422"/>
            <ac:picMk id="6" creationId="{8ADBA6BA-7CC1-323B-278C-E72B877FECCF}"/>
          </ac:picMkLst>
        </pc:picChg>
        <pc:picChg chg="add del mod">
          <ac:chgData name="David Forcier" userId="f593231f8a2f9321" providerId="LiveId" clId="{D76ED4FC-3835-4FB5-980F-3E21B9659495}" dt="2022-10-18T02:29:02.408" v="15399" actId="931"/>
          <ac:picMkLst>
            <pc:docMk/>
            <pc:sldMk cId="400586826" sldId="422"/>
            <ac:picMk id="8" creationId="{9EAD3F74-F09B-6290-0772-6ADCBFB6F367}"/>
          </ac:picMkLst>
        </pc:picChg>
        <pc:picChg chg="add mod">
          <ac:chgData name="David Forcier" userId="f593231f8a2f9321" providerId="LiveId" clId="{D76ED4FC-3835-4FB5-980F-3E21B9659495}" dt="2022-10-18T02:29:13.499" v="15401" actId="931"/>
          <ac:picMkLst>
            <pc:docMk/>
            <pc:sldMk cId="400586826" sldId="422"/>
            <ac:picMk id="10" creationId="{9228BAD4-B2B5-5B81-B836-D838410AF15F}"/>
          </ac:picMkLst>
        </pc:picChg>
      </pc:sldChg>
      <pc:sldChg chg="addSp delSp modSp new mod">
        <pc:chgData name="David Forcier" userId="f593231f8a2f9321" providerId="LiveId" clId="{D76ED4FC-3835-4FB5-980F-3E21B9659495}" dt="2022-10-18T02:31:22.782" v="15483" actId="931"/>
        <pc:sldMkLst>
          <pc:docMk/>
          <pc:sldMk cId="4202415541" sldId="423"/>
        </pc:sldMkLst>
        <pc:spChg chg="mod">
          <ac:chgData name="David Forcier" userId="f593231f8a2f9321" providerId="LiveId" clId="{D76ED4FC-3835-4FB5-980F-3E21B9659495}" dt="2022-10-18T02:29:56.319" v="15440" actId="20577"/>
          <ac:spMkLst>
            <pc:docMk/>
            <pc:sldMk cId="4202415541" sldId="423"/>
            <ac:spMk id="2" creationId="{9C6DF3D8-6B26-D425-E96C-A8D29D598FE1}"/>
          </ac:spMkLst>
        </pc:spChg>
        <pc:spChg chg="mod">
          <ac:chgData name="David Forcier" userId="f593231f8a2f9321" providerId="LiveId" clId="{D76ED4FC-3835-4FB5-980F-3E21B9659495}" dt="2022-10-18T02:30:04.074" v="15482" actId="20577"/>
          <ac:spMkLst>
            <pc:docMk/>
            <pc:sldMk cId="4202415541" sldId="423"/>
            <ac:spMk id="3" creationId="{90D41635-2FD2-048A-20F8-9BA899AA4340}"/>
          </ac:spMkLst>
        </pc:spChg>
        <pc:spChg chg="del">
          <ac:chgData name="David Forcier" userId="f593231f8a2f9321" providerId="LiveId" clId="{D76ED4FC-3835-4FB5-980F-3E21B9659495}" dt="2022-10-18T02:31:22.782" v="15483" actId="931"/>
          <ac:spMkLst>
            <pc:docMk/>
            <pc:sldMk cId="4202415541" sldId="423"/>
            <ac:spMk id="4" creationId="{30A4F038-C055-3E91-F64C-E8E8237479DA}"/>
          </ac:spMkLst>
        </pc:spChg>
        <pc:picChg chg="add mod">
          <ac:chgData name="David Forcier" userId="f593231f8a2f9321" providerId="LiveId" clId="{D76ED4FC-3835-4FB5-980F-3E21B9659495}" dt="2022-10-18T02:31:22.782" v="15483" actId="931"/>
          <ac:picMkLst>
            <pc:docMk/>
            <pc:sldMk cId="4202415541" sldId="423"/>
            <ac:picMk id="6" creationId="{34DD2D21-1F64-DBF5-328C-907C115DEFAA}"/>
          </ac:picMkLst>
        </pc:picChg>
      </pc:sldChg>
      <pc:sldChg chg="addSp modSp new mod">
        <pc:chgData name="David Forcier" userId="f593231f8a2f9321" providerId="LiveId" clId="{D76ED4FC-3835-4FB5-980F-3E21B9659495}" dt="2022-11-20T23:35:47.326" v="28713" actId="113"/>
        <pc:sldMkLst>
          <pc:docMk/>
          <pc:sldMk cId="2701208449" sldId="424"/>
        </pc:sldMkLst>
        <pc:spChg chg="mod">
          <ac:chgData name="David Forcier" userId="f593231f8a2f9321" providerId="LiveId" clId="{D76ED4FC-3835-4FB5-980F-3E21B9659495}" dt="2022-11-20T23:35:47.326" v="28713" actId="113"/>
          <ac:spMkLst>
            <pc:docMk/>
            <pc:sldMk cId="2701208449" sldId="424"/>
            <ac:spMk id="2" creationId="{74428A34-BC5C-CEDB-A99E-20CB37A6AB9B}"/>
          </ac:spMkLst>
        </pc:spChg>
        <pc:spChg chg="mod">
          <ac:chgData name="David Forcier" userId="f593231f8a2f9321" providerId="LiveId" clId="{D76ED4FC-3835-4FB5-980F-3E21B9659495}" dt="2022-10-18T02:36:42.982" v="15550" actId="20577"/>
          <ac:spMkLst>
            <pc:docMk/>
            <pc:sldMk cId="2701208449" sldId="424"/>
            <ac:spMk id="3" creationId="{052D83DB-8155-5037-BBCE-66BE71AF9BE7}"/>
          </ac:spMkLst>
        </pc:spChg>
        <pc:spChg chg="add mod">
          <ac:chgData name="David Forcier" userId="f593231f8a2f9321" providerId="LiveId" clId="{D76ED4FC-3835-4FB5-980F-3E21B9659495}" dt="2022-11-07T02:29:33.362" v="19178"/>
          <ac:spMkLst>
            <pc:docMk/>
            <pc:sldMk cId="2701208449" sldId="424"/>
            <ac:spMk id="4" creationId="{F46C4E70-D672-A443-4EAD-348DA23C5540}"/>
          </ac:spMkLst>
        </pc:spChg>
      </pc:sldChg>
      <pc:sldChg chg="addSp delSp modSp new mod chgLayout">
        <pc:chgData name="David Forcier" userId="f593231f8a2f9321" providerId="LiveId" clId="{D76ED4FC-3835-4FB5-980F-3E21B9659495}" dt="2022-11-07T02:29:30.101" v="19177" actId="20577"/>
        <pc:sldMkLst>
          <pc:docMk/>
          <pc:sldMk cId="4130434676" sldId="425"/>
        </pc:sldMkLst>
        <pc:spChg chg="add del">
          <ac:chgData name="David Forcier" userId="f593231f8a2f9321" providerId="LiveId" clId="{D76ED4FC-3835-4FB5-980F-3E21B9659495}" dt="2022-10-18T02:42:29.038" v="16407" actId="22"/>
          <ac:spMkLst>
            <pc:docMk/>
            <pc:sldMk cId="4130434676" sldId="425"/>
            <ac:spMk id="2" creationId="{7805AB6E-5FEC-E93C-6234-4F26B39D7C4D}"/>
          </ac:spMkLst>
        </pc:spChg>
        <pc:spChg chg="add mod">
          <ac:chgData name="David Forcier" userId="f593231f8a2f9321" providerId="LiveId" clId="{D76ED4FC-3835-4FB5-980F-3E21B9659495}" dt="2022-11-07T02:29:30.101" v="19177" actId="20577"/>
          <ac:spMkLst>
            <pc:docMk/>
            <pc:sldMk cId="4130434676" sldId="425"/>
            <ac:spMk id="2" creationId="{CBC0F55C-0523-27AE-78EA-6511C02DAEC1}"/>
          </ac:spMkLst>
        </pc:spChg>
        <pc:spChg chg="del mod">
          <ac:chgData name="David Forcier" userId="f593231f8a2f9321" providerId="LiveId" clId="{D76ED4FC-3835-4FB5-980F-3E21B9659495}" dt="2022-10-18T02:42:52.951" v="16410" actId="478"/>
          <ac:spMkLst>
            <pc:docMk/>
            <pc:sldMk cId="4130434676" sldId="425"/>
            <ac:spMk id="3" creationId="{3C33FD5C-00DC-C1E5-D5BC-76D314ACD967}"/>
          </ac:spMkLst>
        </pc:spChg>
        <pc:spChg chg="add del mod">
          <ac:chgData name="David Forcier" userId="f593231f8a2f9321" providerId="LiveId" clId="{D76ED4FC-3835-4FB5-980F-3E21B9659495}" dt="2022-10-18T02:42:56.529" v="16411" actId="478"/>
          <ac:spMkLst>
            <pc:docMk/>
            <pc:sldMk cId="4130434676" sldId="425"/>
            <ac:spMk id="9" creationId="{08D62B8B-1383-1CC6-394C-1724D95A26F6}"/>
          </ac:spMkLst>
        </pc:spChg>
        <pc:spChg chg="add del mod">
          <ac:chgData name="David Forcier" userId="f593231f8a2f9321" providerId="LiveId" clId="{D76ED4FC-3835-4FB5-980F-3E21B9659495}" dt="2022-10-18T02:43:02.294" v="16413" actId="478"/>
          <ac:spMkLst>
            <pc:docMk/>
            <pc:sldMk cId="4130434676" sldId="425"/>
            <ac:spMk id="11" creationId="{A8F84826-1683-F943-3E6B-CE9B128B6EE7}"/>
          </ac:spMkLst>
        </pc:spChg>
        <pc:spChg chg="add mod ord">
          <ac:chgData name="David Forcier" userId="f593231f8a2f9321" providerId="LiveId" clId="{D76ED4FC-3835-4FB5-980F-3E21B9659495}" dt="2022-10-18T02:51:22.742" v="16551" actId="20577"/>
          <ac:spMkLst>
            <pc:docMk/>
            <pc:sldMk cId="4130434676" sldId="425"/>
            <ac:spMk id="37" creationId="{FA4FAA01-00B6-71F9-8837-C1ADC71D550A}"/>
          </ac:spMkLst>
        </pc:spChg>
        <pc:spChg chg="add mod ord">
          <ac:chgData name="David Forcier" userId="f593231f8a2f9321" providerId="LiveId" clId="{D76ED4FC-3835-4FB5-980F-3E21B9659495}" dt="2022-10-18T02:50:55.685" v="16499" actId="700"/>
          <ac:spMkLst>
            <pc:docMk/>
            <pc:sldMk cId="4130434676" sldId="425"/>
            <ac:spMk id="38" creationId="{59D8770E-AFE2-958A-8F12-4874FC4AB253}"/>
          </ac:spMkLst>
        </pc:spChg>
        <pc:grpChg chg="add del mod">
          <ac:chgData name="David Forcier" userId="f593231f8a2f9321" providerId="LiveId" clId="{D76ED4FC-3835-4FB5-980F-3E21B9659495}" dt="2022-10-18T02:50:57.595" v="16500" actId="21"/>
          <ac:grpSpMkLst>
            <pc:docMk/>
            <pc:sldMk cId="4130434676" sldId="425"/>
            <ac:grpSpMk id="36" creationId="{64B0CE35-0260-1088-7310-6722436626E2}"/>
          </ac:grpSpMkLst>
        </pc:grpChg>
        <pc:grpChg chg="add mod">
          <ac:chgData name="David Forcier" userId="f593231f8a2f9321" providerId="LiveId" clId="{D76ED4FC-3835-4FB5-980F-3E21B9659495}" dt="2022-10-18T02:51:09.313" v="16502" actId="1076"/>
          <ac:grpSpMkLst>
            <pc:docMk/>
            <pc:sldMk cId="4130434676" sldId="425"/>
            <ac:grpSpMk id="39" creationId="{6497D4C7-5FED-AC17-A96E-F39A1EF67C05}"/>
          </ac:grpSpMkLst>
        </pc:grpChg>
        <pc:picChg chg="add del mod ord">
          <ac:chgData name="David Forcier" userId="f593231f8a2f9321" providerId="LiveId" clId="{D76ED4FC-3835-4FB5-980F-3E21B9659495}" dt="2022-10-18T02:42:05.554" v="16406" actId="22"/>
          <ac:picMkLst>
            <pc:docMk/>
            <pc:sldMk cId="4130434676" sldId="425"/>
            <ac:picMk id="5" creationId="{ED630956-75BF-170A-3666-54717EB54C46}"/>
          </ac:picMkLst>
        </pc:picChg>
        <pc:picChg chg="add del mod ord">
          <ac:chgData name="David Forcier" userId="f593231f8a2f9321" providerId="LiveId" clId="{D76ED4FC-3835-4FB5-980F-3E21B9659495}" dt="2022-10-18T02:42:59.576" v="16412" actId="478"/>
          <ac:picMkLst>
            <pc:docMk/>
            <pc:sldMk cId="4130434676" sldId="425"/>
            <ac:picMk id="7" creationId="{8BB49B0E-133D-E78F-0E9A-38DBAC6BF061}"/>
          </ac:picMkLst>
        </pc:picChg>
        <pc:picChg chg="add del">
          <ac:chgData name="David Forcier" userId="f593231f8a2f9321" providerId="LiveId" clId="{D76ED4FC-3835-4FB5-980F-3E21B9659495}" dt="2022-10-18T02:43:18.015" v="16415" actId="478"/>
          <ac:picMkLst>
            <pc:docMk/>
            <pc:sldMk cId="4130434676" sldId="425"/>
            <ac:picMk id="13" creationId="{C24F3BE1-0232-33A7-3FEE-906C8554FB78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15" creationId="{029D6E52-16A9-814A-7B0F-53096004B752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17" creationId="{699C84CF-F533-60A5-3555-488B79C9BDA1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19" creationId="{155B1810-E5FB-30A2-E1F7-51444473D801}"/>
          </ac:picMkLst>
        </pc:picChg>
        <pc:picChg chg="add del mod">
          <ac:chgData name="David Forcier" userId="f593231f8a2f9321" providerId="LiveId" clId="{D76ED4FC-3835-4FB5-980F-3E21B9659495}" dt="2022-10-18T02:48:21.674" v="16477" actId="478"/>
          <ac:picMkLst>
            <pc:docMk/>
            <pc:sldMk cId="4130434676" sldId="425"/>
            <ac:picMk id="21" creationId="{E4F7BA1C-0238-F93B-9BBD-B803F344391B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23" creationId="{B73DB762-3DFF-896A-99C8-8EAD193A9689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25" creationId="{A7C4A736-B808-332D-78DF-62700A80DD93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27" creationId="{68B9C885-AF4C-EF57-B238-2DE54AEF54D7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29" creationId="{066E54A8-3688-6C6E-2739-45D04676FD67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31" creationId="{7C0F5A45-DCCF-C3AB-A2E7-CF63C968DBC9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33" creationId="{465B24DA-61EB-8C48-6991-E64F0AFA3452}"/>
          </ac:picMkLst>
        </pc:picChg>
        <pc:picChg chg="add mod">
          <ac:chgData name="David Forcier" userId="f593231f8a2f9321" providerId="LiveId" clId="{D76ED4FC-3835-4FB5-980F-3E21B9659495}" dt="2022-10-18T02:50:52.593" v="16498" actId="164"/>
          <ac:picMkLst>
            <pc:docMk/>
            <pc:sldMk cId="4130434676" sldId="425"/>
            <ac:picMk id="35" creationId="{3E0BE196-DCDB-A684-0104-89173971E0EE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0" creationId="{2D746CCB-1891-24C8-619B-86E73F897185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1" creationId="{5DD214EA-CE47-3340-CF85-C6B9129A2B71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2" creationId="{6D434798-5582-4035-FDF4-56EB7DAC9C04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3" creationId="{AF8B281D-6742-7EF0-DBAF-0186E59E93F5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4" creationId="{14E5608C-9BA4-EC7D-F8EB-C50B07B887D3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5" creationId="{3079959A-17C6-E41C-CDDE-925F5D05CA91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6" creationId="{C4A0AD42-03B5-E516-2984-B5290422922D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7" creationId="{88AF4084-BBAE-354D-82E3-53EB7A4C2777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8" creationId="{25EC75EC-12D4-C661-0282-2BA4A5E77EE3}"/>
          </ac:picMkLst>
        </pc:picChg>
        <pc:picChg chg="mod">
          <ac:chgData name="David Forcier" userId="f593231f8a2f9321" providerId="LiveId" clId="{D76ED4FC-3835-4FB5-980F-3E21B9659495}" dt="2022-10-18T02:50:59.639" v="16501"/>
          <ac:picMkLst>
            <pc:docMk/>
            <pc:sldMk cId="4130434676" sldId="425"/>
            <ac:picMk id="49" creationId="{54ABC27F-00BE-2989-D4B5-5A262F3D2AAB}"/>
          </ac:picMkLst>
        </pc:picChg>
      </pc:sldChg>
      <pc:sldChg chg="addSp delSp modSp new mod modClrScheme chgLayout">
        <pc:chgData name="David Forcier" userId="f593231f8a2f9321" providerId="LiveId" clId="{D76ED4FC-3835-4FB5-980F-3E21B9659495}" dt="2022-12-09T15:02:38.719" v="30321" actId="20577"/>
        <pc:sldMkLst>
          <pc:docMk/>
          <pc:sldMk cId="3296350992" sldId="426"/>
        </pc:sldMkLst>
        <pc:spChg chg="mod ord">
          <ac:chgData name="David Forcier" userId="f593231f8a2f9321" providerId="LiveId" clId="{D76ED4FC-3835-4FB5-980F-3E21B9659495}" dt="2022-11-06T16:32:27.100" v="17633" actId="700"/>
          <ac:spMkLst>
            <pc:docMk/>
            <pc:sldMk cId="3296350992" sldId="426"/>
            <ac:spMk id="2" creationId="{14FA764D-2724-99AF-33FE-210E71318D0F}"/>
          </ac:spMkLst>
        </pc:spChg>
        <pc:spChg chg="mod ord">
          <ac:chgData name="David Forcier" userId="f593231f8a2f9321" providerId="LiveId" clId="{D76ED4FC-3835-4FB5-980F-3E21B9659495}" dt="2022-12-09T15:02:38.719" v="30321" actId="20577"/>
          <ac:spMkLst>
            <pc:docMk/>
            <pc:sldMk cId="3296350992" sldId="426"/>
            <ac:spMk id="3" creationId="{2E7FF192-3488-60ED-F9D9-D1DB8565EE73}"/>
          </ac:spMkLst>
        </pc:spChg>
        <pc:spChg chg="add del mod ord">
          <ac:chgData name="David Forcier" userId="f593231f8a2f9321" providerId="LiveId" clId="{D76ED4FC-3835-4FB5-980F-3E21B9659495}" dt="2022-11-06T16:32:27.100" v="17633" actId="700"/>
          <ac:spMkLst>
            <pc:docMk/>
            <pc:sldMk cId="3296350992" sldId="426"/>
            <ac:spMk id="4" creationId="{0675D4DC-7F41-EEE1-ED6D-5D61DF37BDF1}"/>
          </ac:spMkLst>
        </pc:spChg>
        <pc:spChg chg="del">
          <ac:chgData name="David Forcier" userId="f593231f8a2f9321" providerId="LiveId" clId="{D76ED4FC-3835-4FB5-980F-3E21B9659495}" dt="2022-11-02T01:08:13.642" v="16833" actId="700"/>
          <ac:spMkLst>
            <pc:docMk/>
            <pc:sldMk cId="3296350992" sldId="426"/>
            <ac:spMk id="4" creationId="{F40C4597-5BD8-B9D8-B525-2EE3851C69E1}"/>
          </ac:spMkLst>
        </pc:spChg>
        <pc:spChg chg="add del mod ord">
          <ac:chgData name="David Forcier" userId="f593231f8a2f9321" providerId="LiveId" clId="{D76ED4FC-3835-4FB5-980F-3E21B9659495}" dt="2022-11-06T16:32:27.100" v="17633" actId="700"/>
          <ac:spMkLst>
            <pc:docMk/>
            <pc:sldMk cId="3296350992" sldId="426"/>
            <ac:spMk id="5" creationId="{708C7FB7-48B1-632B-6712-07E18E6EBD60}"/>
          </ac:spMkLst>
        </pc:spChg>
        <pc:spChg chg="add del mod ord">
          <ac:chgData name="David Forcier" userId="f593231f8a2f9321" providerId="LiveId" clId="{D76ED4FC-3835-4FB5-980F-3E21B9659495}" dt="2022-11-06T16:32:27.100" v="17633" actId="700"/>
          <ac:spMkLst>
            <pc:docMk/>
            <pc:sldMk cId="3296350992" sldId="426"/>
            <ac:spMk id="6" creationId="{D32F4797-A60F-D157-5DD6-D40FAA67A4C8}"/>
          </ac:spMkLst>
        </pc:spChg>
        <pc:spChg chg="add del mod ord">
          <ac:chgData name="David Forcier" userId="f593231f8a2f9321" providerId="LiveId" clId="{D76ED4FC-3835-4FB5-980F-3E21B9659495}" dt="2022-11-06T16:32:28.787" v="17634" actId="22"/>
          <ac:spMkLst>
            <pc:docMk/>
            <pc:sldMk cId="3296350992" sldId="426"/>
            <ac:spMk id="7" creationId="{9594910A-EEE6-7519-0D28-BBDD9C413457}"/>
          </ac:spMkLst>
        </pc:spChg>
        <pc:spChg chg="add mod">
          <ac:chgData name="David Forcier" userId="f593231f8a2f9321" providerId="LiveId" clId="{D76ED4FC-3835-4FB5-980F-3E21B9659495}" dt="2022-11-07T02:31:22.722" v="19224"/>
          <ac:spMkLst>
            <pc:docMk/>
            <pc:sldMk cId="3296350992" sldId="426"/>
            <ac:spMk id="10" creationId="{CADA2754-EA26-407D-6AAD-D655CD43598B}"/>
          </ac:spMkLst>
        </pc:spChg>
        <pc:picChg chg="add mod ord">
          <ac:chgData name="David Forcier" userId="f593231f8a2f9321" providerId="LiveId" clId="{D76ED4FC-3835-4FB5-980F-3E21B9659495}" dt="2022-11-06T16:32:28.787" v="17634" actId="22"/>
          <ac:picMkLst>
            <pc:docMk/>
            <pc:sldMk cId="3296350992" sldId="426"/>
            <ac:picMk id="9" creationId="{61A11521-56C6-5D01-839D-813CD8833D92}"/>
          </ac:picMkLst>
        </pc:picChg>
      </pc:sldChg>
      <pc:sldChg chg="addSp modSp new mod ord">
        <pc:chgData name="David Forcier" userId="f593231f8a2f9321" providerId="LiveId" clId="{D76ED4FC-3835-4FB5-980F-3E21B9659495}" dt="2022-11-20T23:49:15.753" v="29262" actId="20577"/>
        <pc:sldMkLst>
          <pc:docMk/>
          <pc:sldMk cId="2755943339" sldId="427"/>
        </pc:sldMkLst>
        <pc:spChg chg="mod">
          <ac:chgData name="David Forcier" userId="f593231f8a2f9321" providerId="LiveId" clId="{D76ED4FC-3835-4FB5-980F-3E21B9659495}" dt="2022-11-20T23:49:15.753" v="29262" actId="20577"/>
          <ac:spMkLst>
            <pc:docMk/>
            <pc:sldMk cId="2755943339" sldId="427"/>
            <ac:spMk id="2" creationId="{C2D98AB7-D49F-D2F3-8929-879C81323188}"/>
          </ac:spMkLst>
        </pc:spChg>
        <pc:spChg chg="mod">
          <ac:chgData name="David Forcier" userId="f593231f8a2f9321" providerId="LiveId" clId="{D76ED4FC-3835-4FB5-980F-3E21B9659495}" dt="2022-11-06T16:39:17.132" v="17691" actId="20577"/>
          <ac:spMkLst>
            <pc:docMk/>
            <pc:sldMk cId="2755943339" sldId="427"/>
            <ac:spMk id="3" creationId="{B9AAEE3B-2A08-B0B3-4654-7F7AAA13D1CB}"/>
          </ac:spMkLst>
        </pc:spChg>
        <pc:spChg chg="add mod">
          <ac:chgData name="David Forcier" userId="f593231f8a2f9321" providerId="LiveId" clId="{D76ED4FC-3835-4FB5-980F-3E21B9659495}" dt="2022-11-07T02:31:31.497" v="19227"/>
          <ac:spMkLst>
            <pc:docMk/>
            <pc:sldMk cId="2755943339" sldId="427"/>
            <ac:spMk id="4" creationId="{36D51E0E-C57A-710F-2D09-8D45397F1F3C}"/>
          </ac:spMkLst>
        </pc:spChg>
      </pc:sldChg>
      <pc:sldChg chg="addSp delSp modSp new mod ord modClrScheme chgLayout">
        <pc:chgData name="David Forcier" userId="f593231f8a2f9321" providerId="LiveId" clId="{D76ED4FC-3835-4FB5-980F-3E21B9659495}" dt="2022-11-20T21:50:52.200" v="23343"/>
        <pc:sldMkLst>
          <pc:docMk/>
          <pc:sldMk cId="330063265" sldId="428"/>
        </pc:sldMkLst>
        <pc:spChg chg="mod ord">
          <ac:chgData name="David Forcier" userId="f593231f8a2f9321" providerId="LiveId" clId="{D76ED4FC-3835-4FB5-980F-3E21B9659495}" dt="2022-11-12T03:13:45.184" v="20185" actId="20577"/>
          <ac:spMkLst>
            <pc:docMk/>
            <pc:sldMk cId="330063265" sldId="428"/>
            <ac:spMk id="2" creationId="{4442082B-E0A9-D99B-1CAD-D85AF8B5AF2C}"/>
          </ac:spMkLst>
        </pc:spChg>
        <pc:spChg chg="mod ord">
          <ac:chgData name="David Forcier" userId="f593231f8a2f9321" providerId="LiveId" clId="{D76ED4FC-3835-4FB5-980F-3E21B9659495}" dt="2022-11-12T02:54:09.193" v="19964" actId="700"/>
          <ac:spMkLst>
            <pc:docMk/>
            <pc:sldMk cId="330063265" sldId="428"/>
            <ac:spMk id="3" creationId="{A818C792-0384-826D-86E6-A5744CE70E24}"/>
          </ac:spMkLst>
        </pc:spChg>
        <pc:spChg chg="add del mod ord">
          <ac:chgData name="David Forcier" userId="f593231f8a2f9321" providerId="LiveId" clId="{D76ED4FC-3835-4FB5-980F-3E21B9659495}" dt="2022-11-12T02:54:12.133" v="19965" actId="22"/>
          <ac:spMkLst>
            <pc:docMk/>
            <pc:sldMk cId="330063265" sldId="428"/>
            <ac:spMk id="4" creationId="{BD866037-9FBE-7978-8D04-60C2031E9F7A}"/>
          </ac:spMkLst>
        </pc:spChg>
        <pc:spChg chg="add mod">
          <ac:chgData name="David Forcier" userId="f593231f8a2f9321" providerId="LiveId" clId="{D76ED4FC-3835-4FB5-980F-3E21B9659495}" dt="2022-11-12T03:12:41.370" v="19966"/>
          <ac:spMkLst>
            <pc:docMk/>
            <pc:sldMk cId="330063265" sldId="428"/>
            <ac:spMk id="7" creationId="{C5ECF8CB-084B-2D6F-87B0-80C79AF96A73}"/>
          </ac:spMkLst>
        </pc:spChg>
        <pc:picChg chg="add mod ord">
          <ac:chgData name="David Forcier" userId="f593231f8a2f9321" providerId="LiveId" clId="{D76ED4FC-3835-4FB5-980F-3E21B9659495}" dt="2022-11-12T02:54:12.133" v="19965" actId="22"/>
          <ac:picMkLst>
            <pc:docMk/>
            <pc:sldMk cId="330063265" sldId="428"/>
            <ac:picMk id="6" creationId="{2A6F8CF0-1B8A-8B3E-13E0-FD06B6604B0F}"/>
          </ac:picMkLst>
        </pc:picChg>
      </pc:sldChg>
      <pc:sldChg chg="addSp delSp modSp new mod">
        <pc:chgData name="David Forcier" userId="f593231f8a2f9321" providerId="LiveId" clId="{D76ED4FC-3835-4FB5-980F-3E21B9659495}" dt="2022-11-17T05:16:58.402" v="23067" actId="313"/>
        <pc:sldMkLst>
          <pc:docMk/>
          <pc:sldMk cId="153850036" sldId="429"/>
        </pc:sldMkLst>
        <pc:spChg chg="mod">
          <ac:chgData name="David Forcier" userId="f593231f8a2f9321" providerId="LiveId" clId="{D76ED4FC-3835-4FB5-980F-3E21B9659495}" dt="2022-11-16T04:14:13.264" v="20226" actId="20577"/>
          <ac:spMkLst>
            <pc:docMk/>
            <pc:sldMk cId="153850036" sldId="429"/>
            <ac:spMk id="2" creationId="{1E9C1DDB-D5D5-C392-5809-9F133C3F0526}"/>
          </ac:spMkLst>
        </pc:spChg>
        <pc:spChg chg="del">
          <ac:chgData name="David Forcier" userId="f593231f8a2f9321" providerId="LiveId" clId="{D76ED4FC-3835-4FB5-980F-3E21B9659495}" dt="2022-11-16T04:14:51.518" v="20227" actId="931"/>
          <ac:spMkLst>
            <pc:docMk/>
            <pc:sldMk cId="153850036" sldId="429"/>
            <ac:spMk id="3" creationId="{7207E7EF-5962-E04F-35CB-C92963CD7375}"/>
          </ac:spMkLst>
        </pc:spChg>
        <pc:spChg chg="del">
          <ac:chgData name="David Forcier" userId="f593231f8a2f9321" providerId="LiveId" clId="{D76ED4FC-3835-4FB5-980F-3E21B9659495}" dt="2022-11-16T04:15:03.987" v="20230" actId="478"/>
          <ac:spMkLst>
            <pc:docMk/>
            <pc:sldMk cId="153850036" sldId="429"/>
            <ac:spMk id="4" creationId="{3E55F22E-F852-1200-87F6-DD9664EF0796}"/>
          </ac:spMkLst>
        </pc:spChg>
        <pc:spChg chg="add mod">
          <ac:chgData name="David Forcier" userId="f593231f8a2f9321" providerId="LiveId" clId="{D76ED4FC-3835-4FB5-980F-3E21B9659495}" dt="2022-11-16T04:22:58.419" v="20385" actId="20577"/>
          <ac:spMkLst>
            <pc:docMk/>
            <pc:sldMk cId="153850036" sldId="429"/>
            <ac:spMk id="7" creationId="{CED58A91-8C54-6A1F-25A7-2284B52F4A6B}"/>
          </ac:spMkLst>
        </pc:spChg>
        <pc:spChg chg="add mod">
          <ac:chgData name="David Forcier" userId="f593231f8a2f9321" providerId="LiveId" clId="{D76ED4FC-3835-4FB5-980F-3E21B9659495}" dt="2022-11-16T04:23:29.483" v="20396" actId="1076"/>
          <ac:spMkLst>
            <pc:docMk/>
            <pc:sldMk cId="153850036" sldId="429"/>
            <ac:spMk id="8" creationId="{F3953E84-FF36-AB25-FC9D-E7E4C14A5479}"/>
          </ac:spMkLst>
        </pc:spChg>
        <pc:spChg chg="add mod">
          <ac:chgData name="David Forcier" userId="f593231f8a2f9321" providerId="LiveId" clId="{D76ED4FC-3835-4FB5-980F-3E21B9659495}" dt="2022-11-16T04:23:01.324" v="20387" actId="20577"/>
          <ac:spMkLst>
            <pc:docMk/>
            <pc:sldMk cId="153850036" sldId="429"/>
            <ac:spMk id="11" creationId="{03615A46-EE24-D4C1-0197-7807DD4B7E14}"/>
          </ac:spMkLst>
        </pc:spChg>
        <pc:spChg chg="add mod">
          <ac:chgData name="David Forcier" userId="f593231f8a2f9321" providerId="LiveId" clId="{D76ED4FC-3835-4FB5-980F-3E21B9659495}" dt="2022-11-16T04:23:21.008" v="20393" actId="1076"/>
          <ac:spMkLst>
            <pc:docMk/>
            <pc:sldMk cId="153850036" sldId="429"/>
            <ac:spMk id="12" creationId="{0BAF2FC9-BA88-1B04-F31E-DE79CEBE09A1}"/>
          </ac:spMkLst>
        </pc:spChg>
        <pc:spChg chg="add mod">
          <ac:chgData name="David Forcier" userId="f593231f8a2f9321" providerId="LiveId" clId="{D76ED4FC-3835-4FB5-980F-3E21B9659495}" dt="2022-11-16T04:23:04.674" v="20389" actId="20577"/>
          <ac:spMkLst>
            <pc:docMk/>
            <pc:sldMk cId="153850036" sldId="429"/>
            <ac:spMk id="15" creationId="{AB39F946-A52E-4C70-3010-88A221CCE895}"/>
          </ac:spMkLst>
        </pc:spChg>
        <pc:spChg chg="add mod">
          <ac:chgData name="David Forcier" userId="f593231f8a2f9321" providerId="LiveId" clId="{D76ED4FC-3835-4FB5-980F-3E21B9659495}" dt="2022-11-16T04:23:13.061" v="20391" actId="1076"/>
          <ac:spMkLst>
            <pc:docMk/>
            <pc:sldMk cId="153850036" sldId="429"/>
            <ac:spMk id="16" creationId="{D0686552-CB0D-D445-9EF7-7508A9F12693}"/>
          </ac:spMkLst>
        </pc:spChg>
        <pc:spChg chg="mod">
          <ac:chgData name="David Forcier" userId="f593231f8a2f9321" providerId="LiveId" clId="{D76ED4FC-3835-4FB5-980F-3E21B9659495}" dt="2022-11-16T04:22:23.758" v="20380" actId="164"/>
          <ac:spMkLst>
            <pc:docMk/>
            <pc:sldMk cId="153850036" sldId="429"/>
            <ac:spMk id="20" creationId="{9A5FDE27-C623-E503-CBF7-DF4F25889523}"/>
          </ac:spMkLst>
        </pc:spChg>
        <pc:spChg chg="mod">
          <ac:chgData name="David Forcier" userId="f593231f8a2f9321" providerId="LiveId" clId="{D76ED4FC-3835-4FB5-980F-3E21B9659495}" dt="2022-11-16T04:22:23.758" v="20380" actId="164"/>
          <ac:spMkLst>
            <pc:docMk/>
            <pc:sldMk cId="153850036" sldId="429"/>
            <ac:spMk id="21" creationId="{1D7E2030-374B-0ED1-834A-5BF9B632AAFA}"/>
          </ac:spMkLst>
        </pc:spChg>
        <pc:spChg chg="mod">
          <ac:chgData name="David Forcier" userId="f593231f8a2f9321" providerId="LiveId" clId="{D76ED4FC-3835-4FB5-980F-3E21B9659495}" dt="2022-11-16T04:22:23.758" v="20380" actId="164"/>
          <ac:spMkLst>
            <pc:docMk/>
            <pc:sldMk cId="153850036" sldId="429"/>
            <ac:spMk id="22" creationId="{46BC739D-EB79-337E-DD77-96A5C3FD3360}"/>
          </ac:spMkLst>
        </pc:spChg>
        <pc:spChg chg="mod">
          <ac:chgData name="David Forcier" userId="f593231f8a2f9321" providerId="LiveId" clId="{D76ED4FC-3835-4FB5-980F-3E21B9659495}" dt="2022-11-16T04:22:23.758" v="20380" actId="164"/>
          <ac:spMkLst>
            <pc:docMk/>
            <pc:sldMk cId="153850036" sldId="429"/>
            <ac:spMk id="23" creationId="{E9BFA19A-4D9F-8317-52DF-E56F7CD2ADE9}"/>
          </ac:spMkLst>
        </pc:spChg>
        <pc:spChg chg="mod">
          <ac:chgData name="David Forcier" userId="f593231f8a2f9321" providerId="LiveId" clId="{D76ED4FC-3835-4FB5-980F-3E21B9659495}" dt="2022-11-16T04:22:23.758" v="20380" actId="164"/>
          <ac:spMkLst>
            <pc:docMk/>
            <pc:sldMk cId="153850036" sldId="429"/>
            <ac:spMk id="24" creationId="{5D448E71-0C2F-FF79-B11C-756EE4367EBB}"/>
          </ac:spMkLst>
        </pc:spChg>
        <pc:spChg chg="mod">
          <ac:chgData name="David Forcier" userId="f593231f8a2f9321" providerId="LiveId" clId="{D76ED4FC-3835-4FB5-980F-3E21B9659495}" dt="2022-11-16T04:22:23.758" v="20380" actId="164"/>
          <ac:spMkLst>
            <pc:docMk/>
            <pc:sldMk cId="153850036" sldId="429"/>
            <ac:spMk id="25" creationId="{82E72E45-F199-1A99-3895-965E2575C7C9}"/>
          </ac:spMkLst>
        </pc:spChg>
        <pc:spChg chg="add mod">
          <ac:chgData name="David Forcier" userId="f593231f8a2f9321" providerId="LiveId" clId="{D76ED4FC-3835-4FB5-980F-3E21B9659495}" dt="2022-11-16T04:27:07.109" v="20500" actId="164"/>
          <ac:spMkLst>
            <pc:docMk/>
            <pc:sldMk cId="153850036" sldId="429"/>
            <ac:spMk id="29" creationId="{787B96AD-4F49-1D40-3724-3EAC9A47CC0A}"/>
          </ac:spMkLst>
        </pc:spChg>
        <pc:spChg chg="add mod">
          <ac:chgData name="David Forcier" userId="f593231f8a2f9321" providerId="LiveId" clId="{D76ED4FC-3835-4FB5-980F-3E21B9659495}" dt="2022-11-17T05:16:58.402" v="23067" actId="313"/>
          <ac:spMkLst>
            <pc:docMk/>
            <pc:sldMk cId="153850036" sldId="429"/>
            <ac:spMk id="30" creationId="{5D683562-C002-3952-7BD8-B5CBB9AF48D0}"/>
          </ac:spMkLst>
        </pc:spChg>
        <pc:grpChg chg="add mod">
          <ac:chgData name="David Forcier" userId="f593231f8a2f9321" providerId="LiveId" clId="{D76ED4FC-3835-4FB5-980F-3E21B9659495}" dt="2022-11-16T04:27:25.473" v="20502" actId="465"/>
          <ac:grpSpMkLst>
            <pc:docMk/>
            <pc:sldMk cId="153850036" sldId="429"/>
            <ac:grpSpMk id="17" creationId="{F13FF951-2EE1-DEBB-5241-F106939D163B}"/>
          </ac:grpSpMkLst>
        </pc:grpChg>
        <pc:grpChg chg="add mod">
          <ac:chgData name="David Forcier" userId="f593231f8a2f9321" providerId="LiveId" clId="{D76ED4FC-3835-4FB5-980F-3E21B9659495}" dt="2022-11-16T04:27:25.473" v="20502" actId="465"/>
          <ac:grpSpMkLst>
            <pc:docMk/>
            <pc:sldMk cId="153850036" sldId="429"/>
            <ac:grpSpMk id="18" creationId="{D11F04B7-D655-F3C3-D626-DA7052765F07}"/>
          </ac:grpSpMkLst>
        </pc:grpChg>
        <pc:grpChg chg="del mod">
          <ac:chgData name="David Forcier" userId="f593231f8a2f9321" providerId="LiveId" clId="{D76ED4FC-3835-4FB5-980F-3E21B9659495}" dt="2022-11-16T04:22:00.437" v="20379" actId="27803"/>
          <ac:grpSpMkLst>
            <pc:docMk/>
            <pc:sldMk cId="153850036" sldId="429"/>
            <ac:grpSpMk id="19" creationId="{8F44C9EE-211A-BC70-D6D8-3D3036A4C9F8}"/>
          </ac:grpSpMkLst>
        </pc:grpChg>
        <pc:grpChg chg="add mod">
          <ac:chgData name="David Forcier" userId="f593231f8a2f9321" providerId="LiveId" clId="{D76ED4FC-3835-4FB5-980F-3E21B9659495}" dt="2022-11-16T04:26:56.279" v="20497" actId="1076"/>
          <ac:grpSpMkLst>
            <pc:docMk/>
            <pc:sldMk cId="153850036" sldId="429"/>
            <ac:grpSpMk id="26" creationId="{CB354BB5-8CB5-7EEA-9EBB-843A508BBF64}"/>
          </ac:grpSpMkLst>
        </pc:grpChg>
        <pc:grpChg chg="add mod">
          <ac:chgData name="David Forcier" userId="f593231f8a2f9321" providerId="LiveId" clId="{D76ED4FC-3835-4FB5-980F-3E21B9659495}" dt="2022-11-16T04:27:16.768" v="20501" actId="1076"/>
          <ac:grpSpMkLst>
            <pc:docMk/>
            <pc:sldMk cId="153850036" sldId="429"/>
            <ac:grpSpMk id="31" creationId="{1D32B4F3-9B2C-7EB1-2A8A-7F2D30C862B4}"/>
          </ac:grpSpMkLst>
        </pc:grpChg>
        <pc:picChg chg="add del mod">
          <ac:chgData name="David Forcier" userId="f593231f8a2f9321" providerId="LiveId" clId="{D76ED4FC-3835-4FB5-980F-3E21B9659495}" dt="2022-11-16T04:22:00.437" v="20379" actId="27803"/>
          <ac:picMkLst>
            <pc:docMk/>
            <pc:sldMk cId="153850036" sldId="429"/>
            <ac:picMk id="6" creationId="{8CF67F56-B04A-213B-93B4-6EA257F168C4}"/>
          </ac:picMkLst>
        </pc:picChg>
        <pc:picChg chg="add mod">
          <ac:chgData name="David Forcier" userId="f593231f8a2f9321" providerId="LiveId" clId="{D76ED4FC-3835-4FB5-980F-3E21B9659495}" dt="2022-11-16T04:21:31.302" v="20378" actId="164"/>
          <ac:picMkLst>
            <pc:docMk/>
            <pc:sldMk cId="153850036" sldId="429"/>
            <ac:picMk id="10" creationId="{FE49193B-A64E-3CAE-B093-2715434BA273}"/>
          </ac:picMkLst>
        </pc:picChg>
        <pc:picChg chg="add mod">
          <ac:chgData name="David Forcier" userId="f593231f8a2f9321" providerId="LiveId" clId="{D76ED4FC-3835-4FB5-980F-3E21B9659495}" dt="2022-11-16T04:21:26.147" v="20377" actId="164"/>
          <ac:picMkLst>
            <pc:docMk/>
            <pc:sldMk cId="153850036" sldId="429"/>
            <ac:picMk id="14" creationId="{29BDB283-AD9E-2417-CBD8-46AAAE233920}"/>
          </ac:picMkLst>
        </pc:picChg>
        <pc:picChg chg="add mod">
          <ac:chgData name="David Forcier" userId="f593231f8a2f9321" providerId="LiveId" clId="{D76ED4FC-3835-4FB5-980F-3E21B9659495}" dt="2022-11-16T04:27:07.109" v="20500" actId="164"/>
          <ac:picMkLst>
            <pc:docMk/>
            <pc:sldMk cId="153850036" sldId="429"/>
            <ac:picMk id="28" creationId="{E0134739-418F-C004-062C-61796C701F69}"/>
          </ac:picMkLst>
        </pc:picChg>
      </pc:sldChg>
      <pc:sldChg chg="addSp modSp new mod">
        <pc:chgData name="David Forcier" userId="f593231f8a2f9321" providerId="LiveId" clId="{D76ED4FC-3835-4FB5-980F-3E21B9659495}" dt="2022-11-20T23:23:17.821" v="27614"/>
        <pc:sldMkLst>
          <pc:docMk/>
          <pc:sldMk cId="1404156742" sldId="430"/>
        </pc:sldMkLst>
        <pc:spChg chg="mod">
          <ac:chgData name="David Forcier" userId="f593231f8a2f9321" providerId="LiveId" clId="{D76ED4FC-3835-4FB5-980F-3E21B9659495}" dt="2022-11-20T23:23:17.821" v="27614"/>
          <ac:spMkLst>
            <pc:docMk/>
            <pc:sldMk cId="1404156742" sldId="430"/>
            <ac:spMk id="2" creationId="{0A7DBBA6-A38B-981C-700B-E36E3DD225DD}"/>
          </ac:spMkLst>
        </pc:spChg>
        <pc:spChg chg="mod">
          <ac:chgData name="David Forcier" userId="f593231f8a2f9321" providerId="LiveId" clId="{D76ED4FC-3835-4FB5-980F-3E21B9659495}" dt="2022-11-17T00:53:31.918" v="21316" actId="20577"/>
          <ac:spMkLst>
            <pc:docMk/>
            <pc:sldMk cId="1404156742" sldId="430"/>
            <ac:spMk id="3" creationId="{3F4CF00D-5CF6-0662-163D-5307F1C30255}"/>
          </ac:spMkLst>
        </pc:spChg>
        <pc:spChg chg="add mod">
          <ac:chgData name="David Forcier" userId="f593231f8a2f9321" providerId="LiveId" clId="{D76ED4FC-3835-4FB5-980F-3E21B9659495}" dt="2022-11-17T05:02:14.244" v="22544"/>
          <ac:spMkLst>
            <pc:docMk/>
            <pc:sldMk cId="1404156742" sldId="430"/>
            <ac:spMk id="4" creationId="{866D5283-85A4-1CF6-C4AE-C0937708B45F}"/>
          </ac:spMkLst>
        </pc:spChg>
      </pc:sldChg>
      <pc:sldChg chg="addSp modSp new mod modNotesTx">
        <pc:chgData name="David Forcier" userId="f593231f8a2f9321" providerId="LiveId" clId="{D76ED4FC-3835-4FB5-980F-3E21B9659495}" dt="2022-11-17T05:02:15.553" v="22545"/>
        <pc:sldMkLst>
          <pc:docMk/>
          <pc:sldMk cId="2486777277" sldId="431"/>
        </pc:sldMkLst>
        <pc:spChg chg="mod">
          <ac:chgData name="David Forcier" userId="f593231f8a2f9321" providerId="LiveId" clId="{D76ED4FC-3835-4FB5-980F-3E21B9659495}" dt="2022-11-17T04:31:17.198" v="22111" actId="20577"/>
          <ac:spMkLst>
            <pc:docMk/>
            <pc:sldMk cId="2486777277" sldId="431"/>
            <ac:spMk id="2" creationId="{E5994108-63D0-221F-5C76-CFFE6C3544AC}"/>
          </ac:spMkLst>
        </pc:spChg>
        <pc:spChg chg="mod">
          <ac:chgData name="David Forcier" userId="f593231f8a2f9321" providerId="LiveId" clId="{D76ED4FC-3835-4FB5-980F-3E21B9659495}" dt="2022-11-17T04:29:20.152" v="21750" actId="20577"/>
          <ac:spMkLst>
            <pc:docMk/>
            <pc:sldMk cId="2486777277" sldId="431"/>
            <ac:spMk id="3" creationId="{61AFD112-4F73-51C9-64B0-36A3E0A81950}"/>
          </ac:spMkLst>
        </pc:spChg>
        <pc:spChg chg="add mod">
          <ac:chgData name="David Forcier" userId="f593231f8a2f9321" providerId="LiveId" clId="{D76ED4FC-3835-4FB5-980F-3E21B9659495}" dt="2022-11-17T05:02:15.553" v="22545"/>
          <ac:spMkLst>
            <pc:docMk/>
            <pc:sldMk cId="2486777277" sldId="431"/>
            <ac:spMk id="4" creationId="{F4922F74-AD6B-48E8-3641-FD4DCFD266CE}"/>
          </ac:spMkLst>
        </pc:spChg>
      </pc:sldChg>
      <pc:sldChg chg="addSp delSp modSp new mod">
        <pc:chgData name="David Forcier" userId="f593231f8a2f9321" providerId="LiveId" clId="{D76ED4FC-3835-4FB5-980F-3E21B9659495}" dt="2022-11-17T05:02:17.034" v="22546"/>
        <pc:sldMkLst>
          <pc:docMk/>
          <pc:sldMk cId="3889656364" sldId="432"/>
        </pc:sldMkLst>
        <pc:spChg chg="del">
          <ac:chgData name="David Forcier" userId="f593231f8a2f9321" providerId="LiveId" clId="{D76ED4FC-3835-4FB5-980F-3E21B9659495}" dt="2022-11-17T04:34:42.264" v="22153" actId="22"/>
          <ac:spMkLst>
            <pc:docMk/>
            <pc:sldMk cId="3889656364" sldId="432"/>
            <ac:spMk id="2" creationId="{8D246BB8-CCD5-FE58-7D9B-6AC06D68BF4F}"/>
          </ac:spMkLst>
        </pc:spChg>
        <pc:spChg chg="mod">
          <ac:chgData name="David Forcier" userId="f593231f8a2f9321" providerId="LiveId" clId="{D76ED4FC-3835-4FB5-980F-3E21B9659495}" dt="2022-11-17T04:35:02.982" v="22180" actId="20577"/>
          <ac:spMkLst>
            <pc:docMk/>
            <pc:sldMk cId="3889656364" sldId="432"/>
            <ac:spMk id="3" creationId="{73B43BD8-1810-41D0-0ECD-E6BFB963F098}"/>
          </ac:spMkLst>
        </pc:spChg>
        <pc:spChg chg="add mod">
          <ac:chgData name="David Forcier" userId="f593231f8a2f9321" providerId="LiveId" clId="{D76ED4FC-3835-4FB5-980F-3E21B9659495}" dt="2022-11-17T05:02:17.034" v="22546"/>
          <ac:spMkLst>
            <pc:docMk/>
            <pc:sldMk cId="3889656364" sldId="432"/>
            <ac:spMk id="6" creationId="{2AE0D15E-155D-CBCA-8A12-D5D90411E421}"/>
          </ac:spMkLst>
        </pc:spChg>
        <pc:picChg chg="add mod ord">
          <ac:chgData name="David Forcier" userId="f593231f8a2f9321" providerId="LiveId" clId="{D76ED4FC-3835-4FB5-980F-3E21B9659495}" dt="2022-11-17T04:34:53.549" v="22155" actId="1076"/>
          <ac:picMkLst>
            <pc:docMk/>
            <pc:sldMk cId="3889656364" sldId="432"/>
            <ac:picMk id="5" creationId="{4216E46B-ECE8-117D-3D7F-191239B45E48}"/>
          </ac:picMkLst>
        </pc:picChg>
      </pc:sldChg>
      <pc:sldChg chg="addSp delSp modSp new mod modAnim">
        <pc:chgData name="David Forcier" userId="f593231f8a2f9321" providerId="LiveId" clId="{D76ED4FC-3835-4FB5-980F-3E21B9659495}" dt="2022-11-17T05:02:18.414" v="22547"/>
        <pc:sldMkLst>
          <pc:docMk/>
          <pc:sldMk cId="4094575257" sldId="433"/>
        </pc:sldMkLst>
        <pc:spChg chg="del">
          <ac:chgData name="David Forcier" userId="f593231f8a2f9321" providerId="LiveId" clId="{D76ED4FC-3835-4FB5-980F-3E21B9659495}" dt="2022-11-17T04:35:53.601" v="22219"/>
          <ac:spMkLst>
            <pc:docMk/>
            <pc:sldMk cId="4094575257" sldId="433"/>
            <ac:spMk id="2" creationId="{DAE5980E-969B-B9C2-75DC-87CE9BF7EAD6}"/>
          </ac:spMkLst>
        </pc:spChg>
        <pc:spChg chg="mod">
          <ac:chgData name="David Forcier" userId="f593231f8a2f9321" providerId="LiveId" clId="{D76ED4FC-3835-4FB5-980F-3E21B9659495}" dt="2022-11-17T04:35:46.912" v="22218" actId="313"/>
          <ac:spMkLst>
            <pc:docMk/>
            <pc:sldMk cId="4094575257" sldId="433"/>
            <ac:spMk id="3" creationId="{538E8E90-E983-31FD-7FC7-57E9D5150A74}"/>
          </ac:spMkLst>
        </pc:spChg>
        <pc:spChg chg="add mod">
          <ac:chgData name="David Forcier" userId="f593231f8a2f9321" providerId="LiveId" clId="{D76ED4FC-3835-4FB5-980F-3E21B9659495}" dt="2022-11-17T05:02:18.414" v="22547"/>
          <ac:spMkLst>
            <pc:docMk/>
            <pc:sldMk cId="4094575257" sldId="433"/>
            <ac:spMk id="5" creationId="{129D5E91-67D2-1552-2E92-3A229D974DBE}"/>
          </ac:spMkLst>
        </pc:spChg>
        <pc:picChg chg="add mod">
          <ac:chgData name="David Forcier" userId="f593231f8a2f9321" providerId="LiveId" clId="{D76ED4FC-3835-4FB5-980F-3E21B9659495}" dt="2022-11-17T04:35:53.601" v="22219"/>
          <ac:picMkLst>
            <pc:docMk/>
            <pc:sldMk cId="4094575257" sldId="433"/>
            <ac:picMk id="4" creationId="{ED279653-3F41-D396-F9DC-216F06059D04}"/>
          </ac:picMkLst>
        </pc:picChg>
      </pc:sldChg>
      <pc:sldChg chg="addSp delSp modSp new mod">
        <pc:chgData name="David Forcier" userId="f593231f8a2f9321" providerId="LiveId" clId="{D76ED4FC-3835-4FB5-980F-3E21B9659495}" dt="2022-11-17T05:02:19.664" v="22548"/>
        <pc:sldMkLst>
          <pc:docMk/>
          <pc:sldMk cId="325412530" sldId="434"/>
        </pc:sldMkLst>
        <pc:spChg chg="del">
          <ac:chgData name="David Forcier" userId="f593231f8a2f9321" providerId="LiveId" clId="{D76ED4FC-3835-4FB5-980F-3E21B9659495}" dt="2022-11-17T04:39:29.954" v="22264" actId="22"/>
          <ac:spMkLst>
            <pc:docMk/>
            <pc:sldMk cId="325412530" sldId="434"/>
            <ac:spMk id="2" creationId="{84B05B9F-E79B-4B6A-1FE9-ACBD1F640B8C}"/>
          </ac:spMkLst>
        </pc:spChg>
        <pc:spChg chg="mod">
          <ac:chgData name="David Forcier" userId="f593231f8a2f9321" providerId="LiveId" clId="{D76ED4FC-3835-4FB5-980F-3E21B9659495}" dt="2022-11-17T04:39:23.789" v="22261" actId="20577"/>
          <ac:spMkLst>
            <pc:docMk/>
            <pc:sldMk cId="325412530" sldId="434"/>
            <ac:spMk id="3" creationId="{3C7A35D0-33F0-BC20-6F47-04A32DAA1B63}"/>
          </ac:spMkLst>
        </pc:spChg>
        <pc:spChg chg="add mod">
          <ac:chgData name="David Forcier" userId="f593231f8a2f9321" providerId="LiveId" clId="{D76ED4FC-3835-4FB5-980F-3E21B9659495}" dt="2022-11-17T05:02:19.664" v="22548"/>
          <ac:spMkLst>
            <pc:docMk/>
            <pc:sldMk cId="325412530" sldId="434"/>
            <ac:spMk id="8" creationId="{C7A10D26-CC44-66D2-D2F1-AD7CCCBFCAE7}"/>
          </ac:spMkLst>
        </pc:spChg>
        <pc:picChg chg="add del">
          <ac:chgData name="David Forcier" userId="f593231f8a2f9321" providerId="LiveId" clId="{D76ED4FC-3835-4FB5-980F-3E21B9659495}" dt="2022-11-17T04:39:27.755" v="22263" actId="22"/>
          <ac:picMkLst>
            <pc:docMk/>
            <pc:sldMk cId="325412530" sldId="434"/>
            <ac:picMk id="5" creationId="{84607EDC-5785-5AAE-E6C2-77B6F44E666A}"/>
          </ac:picMkLst>
        </pc:picChg>
        <pc:picChg chg="add mod ord">
          <ac:chgData name="David Forcier" userId="f593231f8a2f9321" providerId="LiveId" clId="{D76ED4FC-3835-4FB5-980F-3E21B9659495}" dt="2022-11-17T04:39:29.954" v="22264" actId="22"/>
          <ac:picMkLst>
            <pc:docMk/>
            <pc:sldMk cId="325412530" sldId="434"/>
            <ac:picMk id="7" creationId="{F7A96EBD-F161-7B78-B600-04D350886235}"/>
          </ac:picMkLst>
        </pc:picChg>
      </pc:sldChg>
      <pc:sldChg chg="addSp delSp modSp new mod modNotesTx">
        <pc:chgData name="David Forcier" userId="f593231f8a2f9321" providerId="LiveId" clId="{D76ED4FC-3835-4FB5-980F-3E21B9659495}" dt="2022-11-17T05:02:22.045" v="22550"/>
        <pc:sldMkLst>
          <pc:docMk/>
          <pc:sldMk cId="3045862449" sldId="435"/>
        </pc:sldMkLst>
        <pc:spChg chg="del">
          <ac:chgData name="David Forcier" userId="f593231f8a2f9321" providerId="LiveId" clId="{D76ED4FC-3835-4FB5-980F-3E21B9659495}" dt="2022-11-17T04:44:13.880" v="22292" actId="22"/>
          <ac:spMkLst>
            <pc:docMk/>
            <pc:sldMk cId="3045862449" sldId="435"/>
            <ac:spMk id="2" creationId="{8AF0ACF3-538F-986A-DC84-7D1FEA4079EA}"/>
          </ac:spMkLst>
        </pc:spChg>
        <pc:spChg chg="mod">
          <ac:chgData name="David Forcier" userId="f593231f8a2f9321" providerId="LiveId" clId="{D76ED4FC-3835-4FB5-980F-3E21B9659495}" dt="2022-11-17T04:44:09.897" v="22291" actId="20577"/>
          <ac:spMkLst>
            <pc:docMk/>
            <pc:sldMk cId="3045862449" sldId="435"/>
            <ac:spMk id="3" creationId="{C99BA664-E7D1-EFA3-992D-3002AC2D1016}"/>
          </ac:spMkLst>
        </pc:spChg>
        <pc:spChg chg="add mod">
          <ac:chgData name="David Forcier" userId="f593231f8a2f9321" providerId="LiveId" clId="{D76ED4FC-3835-4FB5-980F-3E21B9659495}" dt="2022-11-17T05:02:22.045" v="22550"/>
          <ac:spMkLst>
            <pc:docMk/>
            <pc:sldMk cId="3045862449" sldId="435"/>
            <ac:spMk id="6" creationId="{BD42BCF7-64DB-32B1-9787-DEF31090D841}"/>
          </ac:spMkLst>
        </pc:spChg>
        <pc:picChg chg="add mod ord">
          <ac:chgData name="David Forcier" userId="f593231f8a2f9321" providerId="LiveId" clId="{D76ED4FC-3835-4FB5-980F-3E21B9659495}" dt="2022-11-17T04:44:37.806" v="22295" actId="1076"/>
          <ac:picMkLst>
            <pc:docMk/>
            <pc:sldMk cId="3045862449" sldId="435"/>
            <ac:picMk id="5" creationId="{530E309C-95A6-5C10-7EC6-79200D60A525}"/>
          </ac:picMkLst>
        </pc:picChg>
      </pc:sldChg>
      <pc:sldChg chg="addSp delSp modSp new mod modNotesTx">
        <pc:chgData name="David Forcier" userId="f593231f8a2f9321" providerId="LiveId" clId="{D76ED4FC-3835-4FB5-980F-3E21B9659495}" dt="2022-11-17T05:02:21.030" v="22549"/>
        <pc:sldMkLst>
          <pc:docMk/>
          <pc:sldMk cId="1181783249" sldId="436"/>
        </pc:sldMkLst>
        <pc:spChg chg="del">
          <ac:chgData name="David Forcier" userId="f593231f8a2f9321" providerId="LiveId" clId="{D76ED4FC-3835-4FB5-980F-3E21B9659495}" dt="2022-11-17T04:59:18.833" v="22337" actId="22"/>
          <ac:spMkLst>
            <pc:docMk/>
            <pc:sldMk cId="1181783249" sldId="436"/>
            <ac:spMk id="2" creationId="{872AF4AF-E606-5E54-8AD8-DB3E635B35E3}"/>
          </ac:spMkLst>
        </pc:spChg>
        <pc:spChg chg="mod">
          <ac:chgData name="David Forcier" userId="f593231f8a2f9321" providerId="LiveId" clId="{D76ED4FC-3835-4FB5-980F-3E21B9659495}" dt="2022-11-17T04:45:40.721" v="22336" actId="20577"/>
          <ac:spMkLst>
            <pc:docMk/>
            <pc:sldMk cId="1181783249" sldId="436"/>
            <ac:spMk id="3" creationId="{320EA123-8AE5-7E58-D2EA-0785B80A1825}"/>
          </ac:spMkLst>
        </pc:spChg>
        <pc:spChg chg="add mod">
          <ac:chgData name="David Forcier" userId="f593231f8a2f9321" providerId="LiveId" clId="{D76ED4FC-3835-4FB5-980F-3E21B9659495}" dt="2022-11-17T05:02:21.030" v="22549"/>
          <ac:spMkLst>
            <pc:docMk/>
            <pc:sldMk cId="1181783249" sldId="436"/>
            <ac:spMk id="6" creationId="{B7D9923F-B338-EA83-F4D7-142545910172}"/>
          </ac:spMkLst>
        </pc:spChg>
        <pc:picChg chg="add mod ord">
          <ac:chgData name="David Forcier" userId="f593231f8a2f9321" providerId="LiveId" clId="{D76ED4FC-3835-4FB5-980F-3E21B9659495}" dt="2022-11-17T04:59:18.833" v="22337" actId="22"/>
          <ac:picMkLst>
            <pc:docMk/>
            <pc:sldMk cId="1181783249" sldId="436"/>
            <ac:picMk id="5" creationId="{5A41C7F0-2659-F587-8267-A917F521C2B4}"/>
          </ac:picMkLst>
        </pc:picChg>
      </pc:sldChg>
      <pc:sldChg chg="addSp delSp modSp new mod ord modClrScheme chgLayout modNotesTx">
        <pc:chgData name="David Forcier" userId="f593231f8a2f9321" providerId="LiveId" clId="{D76ED4FC-3835-4FB5-980F-3E21B9659495}" dt="2022-11-20T21:50:54.322" v="23345"/>
        <pc:sldMkLst>
          <pc:docMk/>
          <pc:sldMk cId="2474721613" sldId="437"/>
        </pc:sldMkLst>
        <pc:spChg chg="del mod ord">
          <ac:chgData name="David Forcier" userId="f593231f8a2f9321" providerId="LiveId" clId="{D76ED4FC-3835-4FB5-980F-3E21B9659495}" dt="2022-11-17T05:06:24.197" v="22552" actId="700"/>
          <ac:spMkLst>
            <pc:docMk/>
            <pc:sldMk cId="2474721613" sldId="437"/>
            <ac:spMk id="2" creationId="{7766BDCF-1E15-E4CF-074C-DE06C74ABD22}"/>
          </ac:spMkLst>
        </pc:spChg>
        <pc:spChg chg="del">
          <ac:chgData name="David Forcier" userId="f593231f8a2f9321" providerId="LiveId" clId="{D76ED4FC-3835-4FB5-980F-3E21B9659495}" dt="2022-11-17T05:06:24.197" v="22552" actId="700"/>
          <ac:spMkLst>
            <pc:docMk/>
            <pc:sldMk cId="2474721613" sldId="437"/>
            <ac:spMk id="3" creationId="{B89E3AC5-19B8-40F0-BF62-F7436BF859FC}"/>
          </ac:spMkLst>
        </pc:spChg>
        <pc:spChg chg="del">
          <ac:chgData name="David Forcier" userId="f593231f8a2f9321" providerId="LiveId" clId="{D76ED4FC-3835-4FB5-980F-3E21B9659495}" dt="2022-11-17T05:06:24.197" v="22552" actId="700"/>
          <ac:spMkLst>
            <pc:docMk/>
            <pc:sldMk cId="2474721613" sldId="437"/>
            <ac:spMk id="4" creationId="{C831DF81-BE84-45C8-B33D-27C1C0652E30}"/>
          </ac:spMkLst>
        </pc:spChg>
        <pc:spChg chg="add mod ord">
          <ac:chgData name="David Forcier" userId="f593231f8a2f9321" providerId="LiveId" clId="{D76ED4FC-3835-4FB5-980F-3E21B9659495}" dt="2022-11-17T05:08:00.530" v="22677" actId="700"/>
          <ac:spMkLst>
            <pc:docMk/>
            <pc:sldMk cId="2474721613" sldId="437"/>
            <ac:spMk id="5" creationId="{5A912CFF-DA69-397A-3B39-CEB8345E82A7}"/>
          </ac:spMkLst>
        </pc:spChg>
        <pc:spChg chg="add mod ord">
          <ac:chgData name="David Forcier" userId="f593231f8a2f9321" providerId="LiveId" clId="{D76ED4FC-3835-4FB5-980F-3E21B9659495}" dt="2022-11-17T05:14:54.812" v="23066" actId="20577"/>
          <ac:spMkLst>
            <pc:docMk/>
            <pc:sldMk cId="2474721613" sldId="437"/>
            <ac:spMk id="6" creationId="{A2BED9BD-ECDC-0D07-C6A6-66D4CBD3F631}"/>
          </ac:spMkLst>
        </pc:spChg>
        <pc:spChg chg="add del mod ord">
          <ac:chgData name="David Forcier" userId="f593231f8a2f9321" providerId="LiveId" clId="{D76ED4FC-3835-4FB5-980F-3E21B9659495}" dt="2022-11-17T05:08:51.951" v="22698"/>
          <ac:spMkLst>
            <pc:docMk/>
            <pc:sldMk cId="2474721613" sldId="437"/>
            <ac:spMk id="7" creationId="{91773182-46B1-7E5F-E9A3-D5E39C00E572}"/>
          </ac:spMkLst>
        </pc:spChg>
        <pc:picChg chg="add mod">
          <ac:chgData name="David Forcier" userId="f593231f8a2f9321" providerId="LiveId" clId="{D76ED4FC-3835-4FB5-980F-3E21B9659495}" dt="2022-11-17T05:09:36.531" v="22699" actId="14100"/>
          <ac:picMkLst>
            <pc:docMk/>
            <pc:sldMk cId="2474721613" sldId="437"/>
            <ac:picMk id="1026" creationId="{57FB85C0-BB21-413C-BFE2-A7225E377ED8}"/>
          </ac:picMkLst>
        </pc:picChg>
      </pc:sldChg>
      <pc:sldChg chg="addSp delSp modSp new mod modNotesTx">
        <pc:chgData name="David Forcier" userId="f593231f8a2f9321" providerId="LiveId" clId="{D76ED4FC-3835-4FB5-980F-3E21B9659495}" dt="2022-12-10T05:40:04.616" v="30325" actId="962"/>
        <pc:sldMkLst>
          <pc:docMk/>
          <pc:sldMk cId="1890648560" sldId="438"/>
        </pc:sldMkLst>
        <pc:spChg chg="mod">
          <ac:chgData name="David Forcier" userId="f593231f8a2f9321" providerId="LiveId" clId="{D76ED4FC-3835-4FB5-980F-3E21B9659495}" dt="2022-11-20T21:53:18.172" v="23402" actId="20577"/>
          <ac:spMkLst>
            <pc:docMk/>
            <pc:sldMk cId="1890648560" sldId="438"/>
            <ac:spMk id="2" creationId="{3E5EB9A7-EBB2-F932-7AC5-2644A0A40FF3}"/>
          </ac:spMkLst>
        </pc:spChg>
        <pc:spChg chg="mod">
          <ac:chgData name="David Forcier" userId="f593231f8a2f9321" providerId="LiveId" clId="{D76ED4FC-3835-4FB5-980F-3E21B9659495}" dt="2022-11-20T21:57:53.494" v="24043" actId="20577"/>
          <ac:spMkLst>
            <pc:docMk/>
            <pc:sldMk cId="1890648560" sldId="438"/>
            <ac:spMk id="3" creationId="{4F6E7180-D717-9A01-0C35-4EAB3DE72852}"/>
          </ac:spMkLst>
        </pc:spChg>
        <pc:spChg chg="del">
          <ac:chgData name="David Forcier" userId="f593231f8a2f9321" providerId="LiveId" clId="{D76ED4FC-3835-4FB5-980F-3E21B9659495}" dt="2022-11-20T21:53:39.941" v="23403" actId="931"/>
          <ac:spMkLst>
            <pc:docMk/>
            <pc:sldMk cId="1890648560" sldId="438"/>
            <ac:spMk id="4" creationId="{B4D497E5-5582-2628-7135-68678E592C85}"/>
          </ac:spMkLst>
        </pc:spChg>
        <pc:spChg chg="add del mod">
          <ac:chgData name="David Forcier" userId="f593231f8a2f9321" providerId="LiveId" clId="{D76ED4FC-3835-4FB5-980F-3E21B9659495}" dt="2022-12-10T05:40:00.612" v="30323" actId="931"/>
          <ac:spMkLst>
            <pc:docMk/>
            <pc:sldMk cId="1890648560" sldId="438"/>
            <ac:spMk id="5" creationId="{280FFB62-3BB2-54B7-15CE-6429725FB94F}"/>
          </ac:spMkLst>
        </pc:spChg>
        <pc:spChg chg="add mod">
          <ac:chgData name="David Forcier" userId="f593231f8a2f9321" providerId="LiveId" clId="{D76ED4FC-3835-4FB5-980F-3E21B9659495}" dt="2022-11-20T23:22:34.508" v="27609"/>
          <ac:spMkLst>
            <pc:docMk/>
            <pc:sldMk cId="1890648560" sldId="438"/>
            <ac:spMk id="7" creationId="{41E01E9F-9F80-FB3C-FF6B-41F517396998}"/>
          </ac:spMkLst>
        </pc:spChg>
        <pc:picChg chg="add del mod modCrop">
          <ac:chgData name="David Forcier" userId="f593231f8a2f9321" providerId="LiveId" clId="{D76ED4FC-3835-4FB5-980F-3E21B9659495}" dt="2022-12-10T05:39:46.221" v="30322" actId="478"/>
          <ac:picMkLst>
            <pc:docMk/>
            <pc:sldMk cId="1890648560" sldId="438"/>
            <ac:picMk id="6" creationId="{92227AA0-FDAF-05A8-20B2-9D923D58C455}"/>
          </ac:picMkLst>
        </pc:picChg>
        <pc:picChg chg="add mod">
          <ac:chgData name="David Forcier" userId="f593231f8a2f9321" providerId="LiveId" clId="{D76ED4FC-3835-4FB5-980F-3E21B9659495}" dt="2022-12-10T05:40:04.616" v="30325" actId="962"/>
          <ac:picMkLst>
            <pc:docMk/>
            <pc:sldMk cId="1890648560" sldId="438"/>
            <ac:picMk id="9" creationId="{7CFCC52B-9CDD-13DA-FB0B-7B4DF17F3E38}"/>
          </ac:picMkLst>
        </pc:picChg>
      </pc:sldChg>
      <pc:sldChg chg="addSp delSp modSp new mod">
        <pc:chgData name="David Forcier" userId="f593231f8a2f9321" providerId="LiveId" clId="{D76ED4FC-3835-4FB5-980F-3E21B9659495}" dt="2022-11-20T23:22:37.296" v="27610"/>
        <pc:sldMkLst>
          <pc:docMk/>
          <pc:sldMk cId="2213388878" sldId="439"/>
        </pc:sldMkLst>
        <pc:spChg chg="mod">
          <ac:chgData name="David Forcier" userId="f593231f8a2f9321" providerId="LiveId" clId="{D76ED4FC-3835-4FB5-980F-3E21B9659495}" dt="2022-11-20T21:58:16.445" v="24064" actId="20577"/>
          <ac:spMkLst>
            <pc:docMk/>
            <pc:sldMk cId="2213388878" sldId="439"/>
            <ac:spMk id="2" creationId="{0D1B28B5-FAE0-05FE-DE2F-5E44BE32A35F}"/>
          </ac:spMkLst>
        </pc:spChg>
        <pc:spChg chg="mod">
          <ac:chgData name="David Forcier" userId="f593231f8a2f9321" providerId="LiveId" clId="{D76ED4FC-3835-4FB5-980F-3E21B9659495}" dt="2022-11-20T22:01:33.420" v="24413" actId="20577"/>
          <ac:spMkLst>
            <pc:docMk/>
            <pc:sldMk cId="2213388878" sldId="439"/>
            <ac:spMk id="3" creationId="{BA1FB49B-EAFC-3792-7FC8-4FA8A7EDD14A}"/>
          </ac:spMkLst>
        </pc:spChg>
        <pc:spChg chg="del">
          <ac:chgData name="David Forcier" userId="f593231f8a2f9321" providerId="LiveId" clId="{D76ED4FC-3835-4FB5-980F-3E21B9659495}" dt="2022-11-20T21:58:23.918" v="24065" actId="931"/>
          <ac:spMkLst>
            <pc:docMk/>
            <pc:sldMk cId="2213388878" sldId="439"/>
            <ac:spMk id="4" creationId="{215362F3-1592-9198-3EB0-36A3294E4F5B}"/>
          </ac:spMkLst>
        </pc:spChg>
        <pc:spChg chg="add mod">
          <ac:chgData name="David Forcier" userId="f593231f8a2f9321" providerId="LiveId" clId="{D76ED4FC-3835-4FB5-980F-3E21B9659495}" dt="2022-11-20T23:22:37.296" v="27610"/>
          <ac:spMkLst>
            <pc:docMk/>
            <pc:sldMk cId="2213388878" sldId="439"/>
            <ac:spMk id="7" creationId="{15E01A92-5AEA-F6DD-2F51-9E89C3FD90A0}"/>
          </ac:spMkLst>
        </pc:spChg>
        <pc:picChg chg="add mod">
          <ac:chgData name="David Forcier" userId="f593231f8a2f9321" providerId="LiveId" clId="{D76ED4FC-3835-4FB5-980F-3E21B9659495}" dt="2022-11-20T21:58:32.713" v="24074" actId="27614"/>
          <ac:picMkLst>
            <pc:docMk/>
            <pc:sldMk cId="2213388878" sldId="439"/>
            <ac:picMk id="6" creationId="{C7D68004-8E23-E436-B5A9-FDBAD76A04AB}"/>
          </ac:picMkLst>
        </pc:picChg>
      </pc:sldChg>
      <pc:sldChg chg="addSp delSp modSp new mod modNotesTx">
        <pc:chgData name="David Forcier" userId="f593231f8a2f9321" providerId="LiveId" clId="{D76ED4FC-3835-4FB5-980F-3E21B9659495}" dt="2022-11-20T23:22:39.932" v="27611"/>
        <pc:sldMkLst>
          <pc:docMk/>
          <pc:sldMk cId="2515074079" sldId="440"/>
        </pc:sldMkLst>
        <pc:spChg chg="mod">
          <ac:chgData name="David Forcier" userId="f593231f8a2f9321" providerId="LiveId" clId="{D76ED4FC-3835-4FB5-980F-3E21B9659495}" dt="2022-11-20T22:02:23.106" v="24466" actId="20577"/>
          <ac:spMkLst>
            <pc:docMk/>
            <pc:sldMk cId="2515074079" sldId="440"/>
            <ac:spMk id="2" creationId="{DF233A27-ABCC-B49B-4055-4225E983DCC6}"/>
          </ac:spMkLst>
        </pc:spChg>
        <pc:spChg chg="mod">
          <ac:chgData name="David Forcier" userId="f593231f8a2f9321" providerId="LiveId" clId="{D76ED4FC-3835-4FB5-980F-3E21B9659495}" dt="2022-11-20T22:06:42.612" v="25221" actId="27636"/>
          <ac:spMkLst>
            <pc:docMk/>
            <pc:sldMk cId="2515074079" sldId="440"/>
            <ac:spMk id="3" creationId="{D71339E4-A462-C1B4-CD65-40D718E952A9}"/>
          </ac:spMkLst>
        </pc:spChg>
        <pc:spChg chg="del">
          <ac:chgData name="David Forcier" userId="f593231f8a2f9321" providerId="LiveId" clId="{D76ED4FC-3835-4FB5-980F-3E21B9659495}" dt="2022-11-20T22:02:47.275" v="24467" actId="931"/>
          <ac:spMkLst>
            <pc:docMk/>
            <pc:sldMk cId="2515074079" sldId="440"/>
            <ac:spMk id="4" creationId="{0B8A2D7D-860E-FF04-8F4D-64D360868AB0}"/>
          </ac:spMkLst>
        </pc:spChg>
        <pc:spChg chg="add mod">
          <ac:chgData name="David Forcier" userId="f593231f8a2f9321" providerId="LiveId" clId="{D76ED4FC-3835-4FB5-980F-3E21B9659495}" dt="2022-11-20T23:22:39.932" v="27611"/>
          <ac:spMkLst>
            <pc:docMk/>
            <pc:sldMk cId="2515074079" sldId="440"/>
            <ac:spMk id="7" creationId="{C28BE424-B4D0-0A10-CB4A-D2ABC39C4FD0}"/>
          </ac:spMkLst>
        </pc:spChg>
        <pc:picChg chg="add mod">
          <ac:chgData name="David Forcier" userId="f593231f8a2f9321" providerId="LiveId" clId="{D76ED4FC-3835-4FB5-980F-3E21B9659495}" dt="2022-11-20T22:02:55.363" v="24475" actId="27614"/>
          <ac:picMkLst>
            <pc:docMk/>
            <pc:sldMk cId="2515074079" sldId="440"/>
            <ac:picMk id="6" creationId="{71C01097-E328-DE6F-0E54-B7F539869CA6}"/>
          </ac:picMkLst>
        </pc:picChg>
      </pc:sldChg>
      <pc:sldChg chg="addSp delSp modSp new mod">
        <pc:chgData name="David Forcier" userId="f593231f8a2f9321" providerId="LiveId" clId="{D76ED4FC-3835-4FB5-980F-3E21B9659495}" dt="2022-11-20T23:22:41.901" v="27612"/>
        <pc:sldMkLst>
          <pc:docMk/>
          <pc:sldMk cId="618909526" sldId="441"/>
        </pc:sldMkLst>
        <pc:spChg chg="mod">
          <ac:chgData name="David Forcier" userId="f593231f8a2f9321" providerId="LiveId" clId="{D76ED4FC-3835-4FB5-980F-3E21B9659495}" dt="2022-11-20T22:07:38.706" v="25297" actId="20577"/>
          <ac:spMkLst>
            <pc:docMk/>
            <pc:sldMk cId="618909526" sldId="441"/>
            <ac:spMk id="2" creationId="{DBE13553-1C86-1A2D-16D3-0976312C0A4B}"/>
          </ac:spMkLst>
        </pc:spChg>
        <pc:spChg chg="mod">
          <ac:chgData name="David Forcier" userId="f593231f8a2f9321" providerId="LiveId" clId="{D76ED4FC-3835-4FB5-980F-3E21B9659495}" dt="2022-11-20T22:32:45.686" v="25711" actId="20577"/>
          <ac:spMkLst>
            <pc:docMk/>
            <pc:sldMk cId="618909526" sldId="441"/>
            <ac:spMk id="3" creationId="{85FAFD02-FD9F-6568-B064-665EDF0B9F3E}"/>
          </ac:spMkLst>
        </pc:spChg>
        <pc:spChg chg="del">
          <ac:chgData name="David Forcier" userId="f593231f8a2f9321" providerId="LiveId" clId="{D76ED4FC-3835-4FB5-980F-3E21B9659495}" dt="2022-11-20T22:30:38.843" v="25298" actId="931"/>
          <ac:spMkLst>
            <pc:docMk/>
            <pc:sldMk cId="618909526" sldId="441"/>
            <ac:spMk id="4" creationId="{0FED5D34-5F95-50CB-22A0-0A15D126F97B}"/>
          </ac:spMkLst>
        </pc:spChg>
        <pc:spChg chg="add mod">
          <ac:chgData name="David Forcier" userId="f593231f8a2f9321" providerId="LiveId" clId="{D76ED4FC-3835-4FB5-980F-3E21B9659495}" dt="2022-11-20T23:22:41.901" v="27612"/>
          <ac:spMkLst>
            <pc:docMk/>
            <pc:sldMk cId="618909526" sldId="441"/>
            <ac:spMk id="7" creationId="{BBA84A0D-3CFD-7D4F-1615-5485B0021FDF}"/>
          </ac:spMkLst>
        </pc:spChg>
        <pc:picChg chg="add mod">
          <ac:chgData name="David Forcier" userId="f593231f8a2f9321" providerId="LiveId" clId="{D76ED4FC-3835-4FB5-980F-3E21B9659495}" dt="2022-11-20T22:30:45.425" v="25299" actId="27614"/>
          <ac:picMkLst>
            <pc:docMk/>
            <pc:sldMk cId="618909526" sldId="441"/>
            <ac:picMk id="6" creationId="{AD540C0F-86A6-3B8E-5F36-2EDDFD383800}"/>
          </ac:picMkLst>
        </pc:picChg>
      </pc:sldChg>
      <pc:sldChg chg="addSp delSp modSp new del mod">
        <pc:chgData name="David Forcier" userId="f593231f8a2f9321" providerId="LiveId" clId="{D76ED4FC-3835-4FB5-980F-3E21B9659495}" dt="2022-11-20T22:55:53.599" v="26361" actId="47"/>
        <pc:sldMkLst>
          <pc:docMk/>
          <pc:sldMk cId="419432898" sldId="442"/>
        </pc:sldMkLst>
        <pc:spChg chg="mod">
          <ac:chgData name="David Forcier" userId="f593231f8a2f9321" providerId="LiveId" clId="{D76ED4FC-3835-4FB5-980F-3E21B9659495}" dt="2022-11-20T22:55:38.069" v="26359" actId="962"/>
          <ac:spMkLst>
            <pc:docMk/>
            <pc:sldMk cId="419432898" sldId="442"/>
            <ac:spMk id="2" creationId="{96936895-B4BB-3921-F39D-BECCCC5F4D5A}"/>
          </ac:spMkLst>
        </pc:spChg>
        <pc:spChg chg="del">
          <ac:chgData name="David Forcier" userId="f593231f8a2f9321" providerId="LiveId" clId="{D76ED4FC-3835-4FB5-980F-3E21B9659495}" dt="2022-11-20T22:55:31.984" v="26357" actId="931"/>
          <ac:spMkLst>
            <pc:docMk/>
            <pc:sldMk cId="419432898" sldId="442"/>
            <ac:spMk id="4" creationId="{0D5C24B7-FA79-0DBD-6D32-63689293EB59}"/>
          </ac:spMkLst>
        </pc:spChg>
        <pc:spChg chg="add mod">
          <ac:chgData name="David Forcier" userId="f593231f8a2f9321" providerId="LiveId" clId="{D76ED4FC-3835-4FB5-980F-3E21B9659495}" dt="2022-11-20T22:55:44.012" v="26360" actId="478"/>
          <ac:spMkLst>
            <pc:docMk/>
            <pc:sldMk cId="419432898" sldId="442"/>
            <ac:spMk id="8" creationId="{E297D5CD-EDA1-5F31-EA21-961D9D33F119}"/>
          </ac:spMkLst>
        </pc:spChg>
        <pc:picChg chg="add del mod">
          <ac:chgData name="David Forcier" userId="f593231f8a2f9321" providerId="LiveId" clId="{D76ED4FC-3835-4FB5-980F-3E21B9659495}" dt="2022-11-20T22:55:44.012" v="26360" actId="478"/>
          <ac:picMkLst>
            <pc:docMk/>
            <pc:sldMk cId="419432898" sldId="442"/>
            <ac:picMk id="6" creationId="{1051A263-BEBE-E6A6-D2F6-A765F6E952AA}"/>
          </ac:picMkLst>
        </pc:picChg>
      </pc:sldChg>
      <pc:sldChg chg="addSp delSp modSp new mod">
        <pc:chgData name="David Forcier" userId="f593231f8a2f9321" providerId="LiveId" clId="{D76ED4FC-3835-4FB5-980F-3E21B9659495}" dt="2022-11-20T23:22:44.651" v="27613"/>
        <pc:sldMkLst>
          <pc:docMk/>
          <pc:sldMk cId="2937407313" sldId="443"/>
        </pc:sldMkLst>
        <pc:spChg chg="mod">
          <ac:chgData name="David Forcier" userId="f593231f8a2f9321" providerId="LiveId" clId="{D76ED4FC-3835-4FB5-980F-3E21B9659495}" dt="2022-11-20T22:33:11.797" v="25741" actId="20577"/>
          <ac:spMkLst>
            <pc:docMk/>
            <pc:sldMk cId="2937407313" sldId="443"/>
            <ac:spMk id="2" creationId="{5701DB00-40E6-4E10-3414-842C9BF9C711}"/>
          </ac:spMkLst>
        </pc:spChg>
        <pc:spChg chg="mod">
          <ac:chgData name="David Forcier" userId="f593231f8a2f9321" providerId="LiveId" clId="{D76ED4FC-3835-4FB5-980F-3E21B9659495}" dt="2022-11-20T22:54:28.147" v="26354"/>
          <ac:spMkLst>
            <pc:docMk/>
            <pc:sldMk cId="2937407313" sldId="443"/>
            <ac:spMk id="3" creationId="{1CF26E42-7666-4DF0-BB5C-AC6224A3CB01}"/>
          </ac:spMkLst>
        </pc:spChg>
        <pc:spChg chg="del">
          <ac:chgData name="David Forcier" userId="f593231f8a2f9321" providerId="LiveId" clId="{D76ED4FC-3835-4FB5-980F-3E21B9659495}" dt="2022-11-20T22:33:05.349" v="25712" actId="931"/>
          <ac:spMkLst>
            <pc:docMk/>
            <pc:sldMk cId="2937407313" sldId="443"/>
            <ac:spMk id="4" creationId="{EFDCA510-6439-7DA4-DEAB-33A8C138A578}"/>
          </ac:spMkLst>
        </pc:spChg>
        <pc:spChg chg="add mod">
          <ac:chgData name="David Forcier" userId="f593231f8a2f9321" providerId="LiveId" clId="{D76ED4FC-3835-4FB5-980F-3E21B9659495}" dt="2022-11-20T23:22:44.651" v="27613"/>
          <ac:spMkLst>
            <pc:docMk/>
            <pc:sldMk cId="2937407313" sldId="443"/>
            <ac:spMk id="7" creationId="{A10EDD7D-AE93-80EB-16E6-9620B1020C66}"/>
          </ac:spMkLst>
        </pc:spChg>
        <pc:picChg chg="add mod">
          <ac:chgData name="David Forcier" userId="f593231f8a2f9321" providerId="LiveId" clId="{D76ED4FC-3835-4FB5-980F-3E21B9659495}" dt="2022-11-20T22:33:09.620" v="25723" actId="27614"/>
          <ac:picMkLst>
            <pc:docMk/>
            <pc:sldMk cId="2937407313" sldId="443"/>
            <ac:picMk id="6" creationId="{BA57F52D-98A2-DFC9-ED33-FBCF4F73ACBC}"/>
          </ac:picMkLst>
        </pc:picChg>
      </pc:sldChg>
      <pc:sldChg chg="addSp modSp new mod modClrScheme chgLayout">
        <pc:chgData name="David Forcier" userId="f593231f8a2f9321" providerId="LiveId" clId="{D76ED4FC-3835-4FB5-980F-3E21B9659495}" dt="2022-11-20T23:22:29.621" v="27607"/>
        <pc:sldMkLst>
          <pc:docMk/>
          <pc:sldMk cId="3241946016" sldId="444"/>
        </pc:sldMkLst>
        <pc:spChg chg="mod ord">
          <ac:chgData name="David Forcier" userId="f593231f8a2f9321" providerId="LiveId" clId="{D76ED4FC-3835-4FB5-980F-3E21B9659495}" dt="2022-11-20T23:01:50.108" v="26375" actId="700"/>
          <ac:spMkLst>
            <pc:docMk/>
            <pc:sldMk cId="3241946016" sldId="444"/>
            <ac:spMk id="2" creationId="{3808E0A6-0C0F-915C-06EC-182E38296D30}"/>
          </ac:spMkLst>
        </pc:spChg>
        <pc:spChg chg="add mod ord">
          <ac:chgData name="David Forcier" userId="f593231f8a2f9321" providerId="LiveId" clId="{D76ED4FC-3835-4FB5-980F-3E21B9659495}" dt="2022-11-20T23:22:20.973" v="27606" actId="20577"/>
          <ac:spMkLst>
            <pc:docMk/>
            <pc:sldMk cId="3241946016" sldId="444"/>
            <ac:spMk id="3" creationId="{F3757838-62F0-FA94-A5BD-72690AC14A17}"/>
          </ac:spMkLst>
        </pc:spChg>
        <pc:spChg chg="add mod">
          <ac:chgData name="David Forcier" userId="f593231f8a2f9321" providerId="LiveId" clId="{D76ED4FC-3835-4FB5-980F-3E21B9659495}" dt="2022-11-20T23:22:29.621" v="27607"/>
          <ac:spMkLst>
            <pc:docMk/>
            <pc:sldMk cId="3241946016" sldId="444"/>
            <ac:spMk id="4" creationId="{EA1092D2-AE3A-850D-4D58-1DDABAFCB038}"/>
          </ac:spMkLst>
        </pc:spChg>
      </pc:sldChg>
      <pc:sldChg chg="new del">
        <pc:chgData name="David Forcier" userId="f593231f8a2f9321" providerId="LiveId" clId="{D76ED4FC-3835-4FB5-980F-3E21B9659495}" dt="2022-11-20T22:55:53.599" v="26361" actId="47"/>
        <pc:sldMkLst>
          <pc:docMk/>
          <pc:sldMk cId="4029880867" sldId="444"/>
        </pc:sldMkLst>
      </pc:sldChg>
      <pc:sldChg chg="addSp delSp modSp new mod">
        <pc:chgData name="David Forcier" userId="f593231f8a2f9321" providerId="LiveId" clId="{D76ED4FC-3835-4FB5-980F-3E21B9659495}" dt="2022-11-21T01:39:42.173" v="29305" actId="207"/>
        <pc:sldMkLst>
          <pc:docMk/>
          <pc:sldMk cId="3050865815" sldId="445"/>
        </pc:sldMkLst>
        <pc:spChg chg="del">
          <ac:chgData name="David Forcier" userId="f593231f8a2f9321" providerId="LiveId" clId="{D76ED4FC-3835-4FB5-980F-3E21B9659495}" dt="2022-11-20T23:10:20.626" v="26921" actId="3680"/>
          <ac:spMkLst>
            <pc:docMk/>
            <pc:sldMk cId="3050865815" sldId="445"/>
            <ac:spMk id="2" creationId="{F99540D3-AB5E-5199-60C2-40ACD2BC002D}"/>
          </ac:spMkLst>
        </pc:spChg>
        <pc:spChg chg="mod">
          <ac:chgData name="David Forcier" userId="f593231f8a2f9321" providerId="LiveId" clId="{D76ED4FC-3835-4FB5-980F-3E21B9659495}" dt="2022-11-20T23:10:10.503" v="26920" actId="20577"/>
          <ac:spMkLst>
            <pc:docMk/>
            <pc:sldMk cId="3050865815" sldId="445"/>
            <ac:spMk id="3" creationId="{AB78BEB2-F4D4-65A0-6E7F-D1BACDDD2BB3}"/>
          </ac:spMkLst>
        </pc:spChg>
        <pc:spChg chg="add mod">
          <ac:chgData name="David Forcier" userId="f593231f8a2f9321" providerId="LiveId" clId="{D76ED4FC-3835-4FB5-980F-3E21B9659495}" dt="2022-11-20T23:22:30.421" v="27608"/>
          <ac:spMkLst>
            <pc:docMk/>
            <pc:sldMk cId="3050865815" sldId="445"/>
            <ac:spMk id="5" creationId="{3000BECC-3DD9-3ED5-FD7B-F47E989953B9}"/>
          </ac:spMkLst>
        </pc:spChg>
        <pc:graphicFrameChg chg="add mod ord modGraphic">
          <ac:chgData name="David Forcier" userId="f593231f8a2f9321" providerId="LiveId" clId="{D76ED4FC-3835-4FB5-980F-3E21B9659495}" dt="2022-11-21T01:39:42.173" v="29305" actId="207"/>
          <ac:graphicFrameMkLst>
            <pc:docMk/>
            <pc:sldMk cId="3050865815" sldId="445"/>
            <ac:graphicFrameMk id="4" creationId="{C74D2CC3-62D8-A39D-FF94-F20FB56B7B5F}"/>
          </ac:graphicFrameMkLst>
        </pc:graphicFrameChg>
      </pc:sldChg>
      <pc:sldChg chg="new del">
        <pc:chgData name="David Forcier" userId="f593231f8a2f9321" providerId="LiveId" clId="{D76ED4FC-3835-4FB5-980F-3E21B9659495}" dt="2022-11-20T22:55:53.599" v="26361" actId="47"/>
        <pc:sldMkLst>
          <pc:docMk/>
          <pc:sldMk cId="3983685243" sldId="445"/>
        </pc:sldMkLst>
      </pc:sldChg>
      <pc:sldChg chg="modSp new mod modNotesTx">
        <pc:chgData name="David Forcier" userId="f593231f8a2f9321" providerId="LiveId" clId="{D76ED4FC-3835-4FB5-980F-3E21B9659495}" dt="2022-11-20T23:35:26.698" v="28712" actId="20577"/>
        <pc:sldMkLst>
          <pc:docMk/>
          <pc:sldMk cId="2903762927" sldId="446"/>
        </pc:sldMkLst>
        <pc:spChg chg="mod">
          <ac:chgData name="David Forcier" userId="f593231f8a2f9321" providerId="LiveId" clId="{D76ED4FC-3835-4FB5-980F-3E21B9659495}" dt="2022-11-20T23:32:50.192" v="28249" actId="20577"/>
          <ac:spMkLst>
            <pc:docMk/>
            <pc:sldMk cId="2903762927" sldId="446"/>
            <ac:spMk id="2" creationId="{9F2C0882-7A67-ECBA-E3C9-CA812C4E8F2C}"/>
          </ac:spMkLst>
        </pc:spChg>
        <pc:spChg chg="mod">
          <ac:chgData name="David Forcier" userId="f593231f8a2f9321" providerId="LiveId" clId="{D76ED4FC-3835-4FB5-980F-3E21B9659495}" dt="2022-11-20T23:24:25.428" v="27654" actId="20577"/>
          <ac:spMkLst>
            <pc:docMk/>
            <pc:sldMk cId="2903762927" sldId="446"/>
            <ac:spMk id="3" creationId="{400439B9-5490-A26A-C47D-E524E95876EE}"/>
          </ac:spMkLst>
        </pc:spChg>
      </pc:sldChg>
      <pc:sldChg chg="modSp new mod">
        <pc:chgData name="David Forcier" userId="f593231f8a2f9321" providerId="LiveId" clId="{D76ED4FC-3835-4FB5-980F-3E21B9659495}" dt="2022-11-20T23:34:24.995" v="28486" actId="20577"/>
        <pc:sldMkLst>
          <pc:docMk/>
          <pc:sldMk cId="1230822309" sldId="447"/>
        </pc:sldMkLst>
        <pc:spChg chg="mod">
          <ac:chgData name="David Forcier" userId="f593231f8a2f9321" providerId="LiveId" clId="{D76ED4FC-3835-4FB5-980F-3E21B9659495}" dt="2022-11-20T23:33:11.982" v="28273" actId="20577"/>
          <ac:spMkLst>
            <pc:docMk/>
            <pc:sldMk cId="1230822309" sldId="447"/>
            <ac:spMk id="2" creationId="{AD1F47EB-F5E6-EF46-9EF2-6D32D8120827}"/>
          </ac:spMkLst>
        </pc:spChg>
        <pc:spChg chg="mod">
          <ac:chgData name="David Forcier" userId="f593231f8a2f9321" providerId="LiveId" clId="{D76ED4FC-3835-4FB5-980F-3E21B9659495}" dt="2022-11-20T23:34:24.995" v="28486" actId="20577"/>
          <ac:spMkLst>
            <pc:docMk/>
            <pc:sldMk cId="1230822309" sldId="447"/>
            <ac:spMk id="3" creationId="{9E9F7484-055A-3F2B-0E64-EB00C95F35C2}"/>
          </ac:spMkLst>
        </pc:spChg>
      </pc:sldChg>
      <pc:sldChg chg="addSp delSp modSp new mod setBg modClrScheme chgLayout">
        <pc:chgData name="David Forcier" userId="f593231f8a2f9321" providerId="LiveId" clId="{D76ED4FC-3835-4FB5-980F-3E21B9659495}" dt="2022-12-04T02:15:03.455" v="30263"/>
        <pc:sldMkLst>
          <pc:docMk/>
          <pc:sldMk cId="3609814949" sldId="448"/>
        </pc:sldMkLst>
        <pc:spChg chg="mod ord">
          <ac:chgData name="David Forcier" userId="f593231f8a2f9321" providerId="LiveId" clId="{D76ED4FC-3835-4FB5-980F-3E21B9659495}" dt="2022-12-03T21:02:22.064" v="29850" actId="26606"/>
          <ac:spMkLst>
            <pc:docMk/>
            <pc:sldMk cId="3609814949" sldId="448"/>
            <ac:spMk id="2" creationId="{5DB73922-4EE7-ECC4-4C9B-BA7C3B85D036}"/>
          </ac:spMkLst>
        </pc:spChg>
        <pc:spChg chg="mod ord">
          <ac:chgData name="David Forcier" userId="f593231f8a2f9321" providerId="LiveId" clId="{D76ED4FC-3835-4FB5-980F-3E21B9659495}" dt="2022-12-03T21:02:22.064" v="29850" actId="26606"/>
          <ac:spMkLst>
            <pc:docMk/>
            <pc:sldMk cId="3609814949" sldId="448"/>
            <ac:spMk id="3" creationId="{13F484A6-AAB7-C432-C813-C783629E5789}"/>
          </ac:spMkLst>
        </pc:spChg>
        <pc:spChg chg="add del mod ord">
          <ac:chgData name="David Forcier" userId="f593231f8a2f9321" providerId="LiveId" clId="{D76ED4FC-3835-4FB5-980F-3E21B9659495}" dt="2022-12-03T20:36:12.409" v="29568" actId="22"/>
          <ac:spMkLst>
            <pc:docMk/>
            <pc:sldMk cId="3609814949" sldId="448"/>
            <ac:spMk id="4" creationId="{2CA7D994-5625-E74C-8C17-79CB73C31F2D}"/>
          </ac:spMkLst>
        </pc:spChg>
        <pc:spChg chg="add del mod">
          <ac:chgData name="David Forcier" userId="f593231f8a2f9321" providerId="LiveId" clId="{D76ED4FC-3835-4FB5-980F-3E21B9659495}" dt="2022-12-03T21:02:19.984" v="29848" actId="22"/>
          <ac:spMkLst>
            <pc:docMk/>
            <pc:sldMk cId="3609814949" sldId="448"/>
            <ac:spMk id="8" creationId="{94E51E5A-854C-1B30-E545-A9671A17C042}"/>
          </ac:spMkLst>
        </pc:spChg>
        <pc:spChg chg="add del">
          <ac:chgData name="David Forcier" userId="f593231f8a2f9321" providerId="LiveId" clId="{D76ED4FC-3835-4FB5-980F-3E21B9659495}" dt="2022-12-03T20:36:16.282" v="29570" actId="26606"/>
          <ac:spMkLst>
            <pc:docMk/>
            <pc:sldMk cId="3609814949" sldId="448"/>
            <ac:spMk id="11" creationId="{842261B7-FAAD-47CA-A9BE-38E09E2CC522}"/>
          </ac:spMkLst>
        </pc:spChg>
        <pc:spChg chg="add del">
          <ac:chgData name="David Forcier" userId="f593231f8a2f9321" providerId="LiveId" clId="{D76ED4FC-3835-4FB5-980F-3E21B9659495}" dt="2022-12-03T20:36:16.282" v="29570" actId="26606"/>
          <ac:spMkLst>
            <pc:docMk/>
            <pc:sldMk cId="3609814949" sldId="448"/>
            <ac:spMk id="13" creationId="{7065E5E2-B1F7-42E2-9E80-43145C7C2861}"/>
          </ac:spMkLst>
        </pc:spChg>
        <pc:spChg chg="add mod">
          <ac:chgData name="David Forcier" userId="f593231f8a2f9321" providerId="LiveId" clId="{D76ED4FC-3835-4FB5-980F-3E21B9659495}" dt="2022-12-04T02:15:03.455" v="30263"/>
          <ac:spMkLst>
            <pc:docMk/>
            <pc:sldMk cId="3609814949" sldId="448"/>
            <ac:spMk id="15" creationId="{D629DE4F-8A85-5E1D-4D86-7DF99220F04D}"/>
          </ac:spMkLst>
        </pc:spChg>
        <pc:spChg chg="add del">
          <ac:chgData name="David Forcier" userId="f593231f8a2f9321" providerId="LiveId" clId="{D76ED4FC-3835-4FB5-980F-3E21B9659495}" dt="2022-12-03T21:02:22.064" v="29850" actId="26606"/>
          <ac:spMkLst>
            <pc:docMk/>
            <pc:sldMk cId="3609814949" sldId="448"/>
            <ac:spMk id="19" creationId="{1CC5CC88-D452-405A-A68E-CB09DB90990E}"/>
          </ac:spMkLst>
        </pc:spChg>
        <pc:spChg chg="add del">
          <ac:chgData name="David Forcier" userId="f593231f8a2f9321" providerId="LiveId" clId="{D76ED4FC-3835-4FB5-980F-3E21B9659495}" dt="2022-12-03T21:02:22.064" v="29850" actId="26606"/>
          <ac:spMkLst>
            <pc:docMk/>
            <pc:sldMk cId="3609814949" sldId="448"/>
            <ac:spMk id="21" creationId="{DD442888-3029-4F43-941E-A226052FBCD9}"/>
          </ac:spMkLst>
        </pc:spChg>
        <pc:picChg chg="add del mod ord">
          <ac:chgData name="David Forcier" userId="f593231f8a2f9321" providerId="LiveId" clId="{D76ED4FC-3835-4FB5-980F-3E21B9659495}" dt="2022-12-03T21:02:16.551" v="29845" actId="478"/>
          <ac:picMkLst>
            <pc:docMk/>
            <pc:sldMk cId="3609814949" sldId="448"/>
            <ac:picMk id="6" creationId="{FE078DA2-4CAF-46DE-4213-38665DEC7E75}"/>
          </ac:picMkLst>
        </pc:picChg>
        <pc:picChg chg="add del">
          <ac:chgData name="David Forcier" userId="f593231f8a2f9321" providerId="LiveId" clId="{D76ED4FC-3835-4FB5-980F-3E21B9659495}" dt="2022-12-03T21:02:18.284" v="29847" actId="22"/>
          <ac:picMkLst>
            <pc:docMk/>
            <pc:sldMk cId="3609814949" sldId="448"/>
            <ac:picMk id="10" creationId="{367DA1D4-FBCB-DC8C-E9CB-F74D7C07FF35}"/>
          </ac:picMkLst>
        </pc:picChg>
        <pc:picChg chg="add mod ord">
          <ac:chgData name="David Forcier" userId="f593231f8a2f9321" providerId="LiveId" clId="{D76ED4FC-3835-4FB5-980F-3E21B9659495}" dt="2022-12-03T21:02:22.064" v="29850" actId="26606"/>
          <ac:picMkLst>
            <pc:docMk/>
            <pc:sldMk cId="3609814949" sldId="448"/>
            <ac:picMk id="14" creationId="{827F943F-7CF1-91DB-DDFE-66A5FB998C1E}"/>
          </ac:picMkLst>
        </pc:picChg>
      </pc:sldChg>
      <pc:sldChg chg="addSp delSp modSp new mod">
        <pc:chgData name="David Forcier" userId="f593231f8a2f9321" providerId="LiveId" clId="{D76ED4FC-3835-4FB5-980F-3E21B9659495}" dt="2022-12-04T02:15:05.549" v="30264"/>
        <pc:sldMkLst>
          <pc:docMk/>
          <pc:sldMk cId="2907107200" sldId="449"/>
        </pc:sldMkLst>
        <pc:spChg chg="mod">
          <ac:chgData name="David Forcier" userId="f593231f8a2f9321" providerId="LiveId" clId="{D76ED4FC-3835-4FB5-980F-3E21B9659495}" dt="2022-12-03T21:17:17.469" v="29887" actId="20577"/>
          <ac:spMkLst>
            <pc:docMk/>
            <pc:sldMk cId="2907107200" sldId="449"/>
            <ac:spMk id="2" creationId="{59C502DE-0FE3-3B18-84EB-64C5E0EFDB5B}"/>
          </ac:spMkLst>
        </pc:spChg>
        <pc:spChg chg="mod">
          <ac:chgData name="David Forcier" userId="f593231f8a2f9321" providerId="LiveId" clId="{D76ED4FC-3835-4FB5-980F-3E21B9659495}" dt="2022-12-04T02:14:43.755" v="30262" actId="20577"/>
          <ac:spMkLst>
            <pc:docMk/>
            <pc:sldMk cId="2907107200" sldId="449"/>
            <ac:spMk id="3" creationId="{89B7CEF2-EE96-96B9-03BB-ED38DBCBEE5E}"/>
          </ac:spMkLst>
        </pc:spChg>
        <pc:spChg chg="del">
          <ac:chgData name="David Forcier" userId="f593231f8a2f9321" providerId="LiveId" clId="{D76ED4FC-3835-4FB5-980F-3E21B9659495}" dt="2022-12-03T21:17:08.840" v="29852" actId="22"/>
          <ac:spMkLst>
            <pc:docMk/>
            <pc:sldMk cId="2907107200" sldId="449"/>
            <ac:spMk id="4" creationId="{6BA3A0F2-6AE7-A3C8-FEB8-BD03A6177E26}"/>
          </ac:spMkLst>
        </pc:spChg>
        <pc:spChg chg="add del mod">
          <ac:chgData name="David Forcier" userId="f593231f8a2f9321" providerId="LiveId" clId="{D76ED4FC-3835-4FB5-980F-3E21B9659495}" dt="2022-12-03T21:18:37.053" v="30064" actId="22"/>
          <ac:spMkLst>
            <pc:docMk/>
            <pc:sldMk cId="2907107200" sldId="449"/>
            <ac:spMk id="8" creationId="{D1965D84-FF63-24E6-BE33-7B93F4812A67}"/>
          </ac:spMkLst>
        </pc:spChg>
        <pc:spChg chg="add del mod">
          <ac:chgData name="David Forcier" userId="f593231f8a2f9321" providerId="LiveId" clId="{D76ED4FC-3835-4FB5-980F-3E21B9659495}" dt="2022-12-04T02:10:57.261" v="30157" actId="22"/>
          <ac:spMkLst>
            <pc:docMk/>
            <pc:sldMk cId="2907107200" sldId="449"/>
            <ac:spMk id="12" creationId="{2363C9BE-639D-5077-A3A9-782C764FE0C5}"/>
          </ac:spMkLst>
        </pc:spChg>
        <pc:spChg chg="add del mod">
          <ac:chgData name="David Forcier" userId="f593231f8a2f9321" providerId="LiveId" clId="{D76ED4FC-3835-4FB5-980F-3E21B9659495}" dt="2022-12-04T02:13:54.217" v="30159" actId="22"/>
          <ac:spMkLst>
            <pc:docMk/>
            <pc:sldMk cId="2907107200" sldId="449"/>
            <ac:spMk id="16" creationId="{BCC41A6E-08D5-412B-E203-E1052F0A3D47}"/>
          </ac:spMkLst>
        </pc:spChg>
        <pc:spChg chg="add mod">
          <ac:chgData name="David Forcier" userId="f593231f8a2f9321" providerId="LiveId" clId="{D76ED4FC-3835-4FB5-980F-3E21B9659495}" dt="2022-12-04T02:15:05.549" v="30264"/>
          <ac:spMkLst>
            <pc:docMk/>
            <pc:sldMk cId="2907107200" sldId="449"/>
            <ac:spMk id="19" creationId="{E6F938DB-6FC6-AAE4-E3E0-C0CCECAE7D39}"/>
          </ac:spMkLst>
        </pc:spChg>
        <pc:picChg chg="add del mod ord">
          <ac:chgData name="David Forcier" userId="f593231f8a2f9321" providerId="LiveId" clId="{D76ED4FC-3835-4FB5-980F-3E21B9659495}" dt="2022-12-03T21:18:29.533" v="30063" actId="478"/>
          <ac:picMkLst>
            <pc:docMk/>
            <pc:sldMk cId="2907107200" sldId="449"/>
            <ac:picMk id="6" creationId="{2B963C67-70BE-7ED1-8143-875030E512F4}"/>
          </ac:picMkLst>
        </pc:picChg>
        <pc:picChg chg="add del mod ord">
          <ac:chgData name="David Forcier" userId="f593231f8a2f9321" providerId="LiveId" clId="{D76ED4FC-3835-4FB5-980F-3E21B9659495}" dt="2022-12-04T02:10:55.357" v="30156" actId="478"/>
          <ac:picMkLst>
            <pc:docMk/>
            <pc:sldMk cId="2907107200" sldId="449"/>
            <ac:picMk id="10" creationId="{2EFBCE1A-1C0E-E0D9-EEB5-CFF56E05EA1E}"/>
          </ac:picMkLst>
        </pc:picChg>
        <pc:picChg chg="add del mod ord">
          <ac:chgData name="David Forcier" userId="f593231f8a2f9321" providerId="LiveId" clId="{D76ED4FC-3835-4FB5-980F-3E21B9659495}" dt="2022-12-04T02:13:51.980" v="30158" actId="478"/>
          <ac:picMkLst>
            <pc:docMk/>
            <pc:sldMk cId="2907107200" sldId="449"/>
            <ac:picMk id="14" creationId="{219ED237-2DF2-B2EF-A42C-1352922E6008}"/>
          </ac:picMkLst>
        </pc:picChg>
        <pc:picChg chg="add mod ord">
          <ac:chgData name="David Forcier" userId="f593231f8a2f9321" providerId="LiveId" clId="{D76ED4FC-3835-4FB5-980F-3E21B9659495}" dt="2022-12-04T02:13:54.217" v="30159" actId="22"/>
          <ac:picMkLst>
            <pc:docMk/>
            <pc:sldMk cId="2907107200" sldId="449"/>
            <ac:picMk id="18" creationId="{910E506C-A9BA-6634-A8F2-3EE7E909B9B8}"/>
          </ac:picMkLst>
        </pc:picChg>
      </pc:sldChg>
      <pc:sldChg chg="addSp delSp modSp new mod modAnim">
        <pc:chgData name="David Forcier" userId="f593231f8a2f9321" providerId="LiveId" clId="{D76ED4FC-3835-4FB5-980F-3E21B9659495}" dt="2022-12-05T00:24:27.381" v="30291"/>
        <pc:sldMkLst>
          <pc:docMk/>
          <pc:sldMk cId="2543950575" sldId="450"/>
        </pc:sldMkLst>
        <pc:spChg chg="del">
          <ac:chgData name="David Forcier" userId="f593231f8a2f9321" providerId="LiveId" clId="{D76ED4FC-3835-4FB5-980F-3E21B9659495}" dt="2022-12-05T00:24:18.938" v="30290"/>
          <ac:spMkLst>
            <pc:docMk/>
            <pc:sldMk cId="2543950575" sldId="450"/>
            <ac:spMk id="2" creationId="{1C91194F-E203-1E86-A03A-79F07AF7CC5A}"/>
          </ac:spMkLst>
        </pc:spChg>
        <pc:spChg chg="mod">
          <ac:chgData name="David Forcier" userId="f593231f8a2f9321" providerId="LiveId" clId="{D76ED4FC-3835-4FB5-980F-3E21B9659495}" dt="2022-12-05T00:24:12.142" v="30289" actId="20577"/>
          <ac:spMkLst>
            <pc:docMk/>
            <pc:sldMk cId="2543950575" sldId="450"/>
            <ac:spMk id="3" creationId="{7FEAFE16-969D-67BC-7D4A-6576BC4F877F}"/>
          </ac:spMkLst>
        </pc:spChg>
        <pc:picChg chg="add mod">
          <ac:chgData name="David Forcier" userId="f593231f8a2f9321" providerId="LiveId" clId="{D76ED4FC-3835-4FB5-980F-3E21B9659495}" dt="2022-12-05T00:24:18.938" v="30290"/>
          <ac:picMkLst>
            <pc:docMk/>
            <pc:sldMk cId="2543950575" sldId="450"/>
            <ac:picMk id="4" creationId="{04724EB2-DBAF-1644-D9C6-E8E928AF51FD}"/>
          </ac:picMkLst>
        </pc:picChg>
      </pc:sldChg>
    </pc:docChg>
  </pc:docChgLst>
  <pc:docChgLst>
    <pc:chgData name="David Forcier" userId="f593231f8a2f9321" providerId="LiveId" clId="{F63A8518-32A0-496D-8C5A-6A19636B2B0D}"/>
    <pc:docChg chg="undo redo custSel addSld delSld modSld sldOrd modMainMaster">
      <pc:chgData name="David Forcier" userId="f593231f8a2f9321" providerId="LiveId" clId="{F63A8518-32A0-496D-8C5A-6A19636B2B0D}" dt="2023-04-26T02:33:47.823" v="22785" actId="20577"/>
      <pc:docMkLst>
        <pc:docMk/>
      </pc:docMkLst>
      <pc:sldChg chg="addSp delSp modSp mod">
        <pc:chgData name="David Forcier" userId="f593231f8a2f9321" providerId="LiveId" clId="{F63A8518-32A0-496D-8C5A-6A19636B2B0D}" dt="2023-04-22T18:41:09.994" v="12876" actId="14826"/>
        <pc:sldMkLst>
          <pc:docMk/>
          <pc:sldMk cId="167991859" sldId="348"/>
        </pc:sldMkLst>
        <pc:spChg chg="mod">
          <ac:chgData name="David Forcier" userId="f593231f8a2f9321" providerId="LiveId" clId="{F63A8518-32A0-496D-8C5A-6A19636B2B0D}" dt="2023-04-08T04:20:05.940" v="239" actId="27636"/>
          <ac:spMkLst>
            <pc:docMk/>
            <pc:sldMk cId="167991859" sldId="348"/>
            <ac:spMk id="2" creationId="{43E7B7A2-A035-4954-B263-B61A17F0BF84}"/>
          </ac:spMkLst>
        </pc:spChg>
        <pc:spChg chg="del">
          <ac:chgData name="David Forcier" userId="f593231f8a2f9321" providerId="LiveId" clId="{F63A8518-32A0-496D-8C5A-6A19636B2B0D}" dt="2023-04-08T04:20:05.926" v="238"/>
          <ac:spMkLst>
            <pc:docMk/>
            <pc:sldMk cId="167991859" sldId="348"/>
            <ac:spMk id="3" creationId="{F67771BB-899E-41E0-AD01-649C8A8524E2}"/>
          </ac:spMkLst>
        </pc:spChg>
        <pc:spChg chg="add del mod">
          <ac:chgData name="David Forcier" userId="f593231f8a2f9321" providerId="LiveId" clId="{F63A8518-32A0-496D-8C5A-6A19636B2B0D}" dt="2023-04-08T04:20:05.926" v="238"/>
          <ac:spMkLst>
            <pc:docMk/>
            <pc:sldMk cId="167991859" sldId="348"/>
            <ac:spMk id="4" creationId="{4B4435D1-95FC-3320-8B30-3F2A5C6C5BE9}"/>
          </ac:spMkLst>
        </pc:spChg>
        <pc:spChg chg="add mod">
          <ac:chgData name="David Forcier" userId="f593231f8a2f9321" providerId="LiveId" clId="{F63A8518-32A0-496D-8C5A-6A19636B2B0D}" dt="2023-04-08T04:20:05.926" v="238"/>
          <ac:spMkLst>
            <pc:docMk/>
            <pc:sldMk cId="167991859" sldId="348"/>
            <ac:spMk id="5" creationId="{8A6DD977-238C-80D8-73D1-CEEEFEBC5F41}"/>
          </ac:spMkLst>
        </pc:spChg>
        <pc:spChg chg="add del mod">
          <ac:chgData name="David Forcier" userId="f593231f8a2f9321" providerId="LiveId" clId="{F63A8518-32A0-496D-8C5A-6A19636B2B0D}" dt="2023-04-08T04:20:22.854" v="241" actId="931"/>
          <ac:spMkLst>
            <pc:docMk/>
            <pc:sldMk cId="167991859" sldId="348"/>
            <ac:spMk id="6" creationId="{CCFA4EF9-6432-310A-7696-78778CB6997A}"/>
          </ac:spMkLst>
        </pc:spChg>
        <pc:spChg chg="del mod">
          <ac:chgData name="David Forcier" userId="f593231f8a2f9321" providerId="LiveId" clId="{F63A8518-32A0-496D-8C5A-6A19636B2B0D}" dt="2023-04-08T04:20:08.147" v="240" actId="478"/>
          <ac:spMkLst>
            <pc:docMk/>
            <pc:sldMk cId="167991859" sldId="348"/>
            <ac:spMk id="9" creationId="{859BB466-50B8-416E-803E-6AAF428EF310}"/>
          </ac:spMkLst>
        </pc:spChg>
        <pc:picChg chg="add mod">
          <ac:chgData name="David Forcier" userId="f593231f8a2f9321" providerId="LiveId" clId="{F63A8518-32A0-496D-8C5A-6A19636B2B0D}" dt="2023-04-22T18:41:09.994" v="12876" actId="14826"/>
          <ac:picMkLst>
            <pc:docMk/>
            <pc:sldMk cId="167991859" sldId="348"/>
            <ac:picMk id="8" creationId="{7454E8A2-BFF7-AA01-1766-8B41CFBC5153}"/>
          </ac:picMkLst>
        </pc:picChg>
      </pc:sldChg>
      <pc:sldChg chg="modSp mod">
        <pc:chgData name="David Forcier" userId="f593231f8a2f9321" providerId="LiveId" clId="{F63A8518-32A0-496D-8C5A-6A19636B2B0D}" dt="2023-04-23T02:14:03.609" v="20803" actId="20577"/>
        <pc:sldMkLst>
          <pc:docMk/>
          <pc:sldMk cId="3983605729" sldId="350"/>
        </pc:sldMkLst>
        <pc:spChg chg="mod">
          <ac:chgData name="David Forcier" userId="f593231f8a2f9321" providerId="LiveId" clId="{F63A8518-32A0-496D-8C5A-6A19636B2B0D}" dt="2023-04-23T02:14:03.609" v="20803" actId="20577"/>
          <ac:spMkLst>
            <pc:docMk/>
            <pc:sldMk cId="3983605729" sldId="350"/>
            <ac:spMk id="3" creationId="{F67771BB-899E-41E0-AD01-649C8A8524E2}"/>
          </ac:spMkLst>
        </pc:spChg>
        <pc:spChg chg="mod">
          <ac:chgData name="David Forcier" userId="f593231f8a2f9321" providerId="LiveId" clId="{F63A8518-32A0-496D-8C5A-6A19636B2B0D}" dt="2023-04-08T04:21:30.760" v="275" actId="207"/>
          <ac:spMkLst>
            <pc:docMk/>
            <pc:sldMk cId="3983605729" sldId="350"/>
            <ac:spMk id="9" creationId="{6453BB88-B983-40F4-ACFB-FB490328F77A}"/>
          </ac:spMkLst>
        </pc:spChg>
      </pc:sldChg>
      <pc:sldChg chg="modSp mod">
        <pc:chgData name="David Forcier" userId="f593231f8a2f9321" providerId="LiveId" clId="{F63A8518-32A0-496D-8C5A-6A19636B2B0D}" dt="2023-04-22T18:40:52.937" v="12875" actId="207"/>
        <pc:sldMkLst>
          <pc:docMk/>
          <pc:sldMk cId="343593894" sldId="352"/>
        </pc:sldMkLst>
        <pc:spChg chg="mod">
          <ac:chgData name="David Forcier" userId="f593231f8a2f9321" providerId="LiveId" clId="{F63A8518-32A0-496D-8C5A-6A19636B2B0D}" dt="2023-04-08T04:08:45.334" v="0" actId="207"/>
          <ac:spMkLst>
            <pc:docMk/>
            <pc:sldMk cId="343593894" sldId="352"/>
            <ac:spMk id="2" creationId="{10C0C701-B23B-426F-8EAA-88B6D876D2F0}"/>
          </ac:spMkLst>
        </pc:spChg>
        <pc:graphicFrameChg chg="mod modGraphic">
          <ac:chgData name="David Forcier" userId="f593231f8a2f9321" providerId="LiveId" clId="{F63A8518-32A0-496D-8C5A-6A19636B2B0D}" dt="2023-04-22T18:40:52.937" v="12875" actId="207"/>
          <ac:graphicFrameMkLst>
            <pc:docMk/>
            <pc:sldMk cId="343593894" sldId="352"/>
            <ac:graphicFrameMk id="4" creationId="{B8FA190D-708A-4873-98BB-210A1FA305DB}"/>
          </ac:graphicFrameMkLst>
        </pc:graphicFrameChg>
      </pc:sldChg>
      <pc:sldChg chg="modSp mod">
        <pc:chgData name="David Forcier" userId="f593231f8a2f9321" providerId="LiveId" clId="{F63A8518-32A0-496D-8C5A-6A19636B2B0D}" dt="2023-04-08T04:17:44.688" v="177" actId="207"/>
        <pc:sldMkLst>
          <pc:docMk/>
          <pc:sldMk cId="1629184419" sldId="353"/>
        </pc:sldMkLst>
        <pc:spChg chg="mod">
          <ac:chgData name="David Forcier" userId="f593231f8a2f9321" providerId="LiveId" clId="{F63A8518-32A0-496D-8C5A-6A19636B2B0D}" dt="2023-04-08T04:17:44.688" v="177" actId="207"/>
          <ac:spMkLst>
            <pc:docMk/>
            <pc:sldMk cId="1629184419" sldId="353"/>
            <ac:spMk id="6" creationId="{EC9C64E6-DADA-4EC1-93F0-528E697136D0}"/>
          </ac:spMkLst>
        </pc:spChg>
      </pc:sldChg>
      <pc:sldChg chg="modSp mod">
        <pc:chgData name="David Forcier" userId="f593231f8a2f9321" providerId="LiveId" clId="{F63A8518-32A0-496D-8C5A-6A19636B2B0D}" dt="2023-04-08T04:18:20.585" v="196" actId="207"/>
        <pc:sldMkLst>
          <pc:docMk/>
          <pc:sldMk cId="3941899713" sldId="354"/>
        </pc:sldMkLst>
        <pc:spChg chg="mod">
          <ac:chgData name="David Forcier" userId="f593231f8a2f9321" providerId="LiveId" clId="{F63A8518-32A0-496D-8C5A-6A19636B2B0D}" dt="2023-04-08T04:18:20.585" v="196" actId="207"/>
          <ac:spMkLst>
            <pc:docMk/>
            <pc:sldMk cId="3941899713" sldId="354"/>
            <ac:spMk id="5" creationId="{C074E998-D1A4-43AB-B24F-9ACA67B865D5}"/>
          </ac:spMkLst>
        </pc:spChg>
      </pc:sldChg>
      <pc:sldChg chg="addSp delSp modSp mod">
        <pc:chgData name="David Forcier" userId="f593231f8a2f9321" providerId="LiveId" clId="{F63A8518-32A0-496D-8C5A-6A19636B2B0D}" dt="2023-04-26T01:09:39.656" v="22762" actId="20577"/>
        <pc:sldMkLst>
          <pc:docMk/>
          <pc:sldMk cId="1562686650" sldId="364"/>
        </pc:sldMkLst>
        <pc:spChg chg="mod">
          <ac:chgData name="David Forcier" userId="f593231f8a2f9321" providerId="LiveId" clId="{F63A8518-32A0-496D-8C5A-6A19636B2B0D}" dt="2023-04-26T01:09:39.656" v="22762" actId="20577"/>
          <ac:spMkLst>
            <pc:docMk/>
            <pc:sldMk cId="1562686650" sldId="364"/>
            <ac:spMk id="2" creationId="{5D77817C-FD9D-CB06-3F5B-9F1D54B4C16E}"/>
          </ac:spMkLst>
        </pc:spChg>
        <pc:spChg chg="mod">
          <ac:chgData name="David Forcier" userId="f593231f8a2f9321" providerId="LiveId" clId="{F63A8518-32A0-496D-8C5A-6A19636B2B0D}" dt="2023-04-08T04:17:54.412" v="179"/>
          <ac:spMkLst>
            <pc:docMk/>
            <pc:sldMk cId="1562686650" sldId="364"/>
            <ac:spMk id="3" creationId="{F6381CCC-B8E2-E669-BBAC-9E52A3DB768E}"/>
          </ac:spMkLst>
        </pc:spChg>
        <pc:spChg chg="del">
          <ac:chgData name="David Forcier" userId="f593231f8a2f9321" providerId="LiveId" clId="{F63A8518-32A0-496D-8C5A-6A19636B2B0D}" dt="2023-04-08T04:17:53.846" v="178" actId="478"/>
          <ac:spMkLst>
            <pc:docMk/>
            <pc:sldMk cId="1562686650" sldId="364"/>
            <ac:spMk id="4" creationId="{002C921C-79B2-5CEA-5CE5-F2EBB8F2B9EE}"/>
          </ac:spMkLst>
        </pc:spChg>
        <pc:spChg chg="add del mod">
          <ac:chgData name="David Forcier" userId="f593231f8a2f9321" providerId="LiveId" clId="{F63A8518-32A0-496D-8C5A-6A19636B2B0D}" dt="2023-04-08T04:17:54.412" v="179"/>
          <ac:spMkLst>
            <pc:docMk/>
            <pc:sldMk cId="1562686650" sldId="364"/>
            <ac:spMk id="5" creationId="{B10D7447-B8F9-4403-8536-CCD9A780F25D}"/>
          </ac:spMkLst>
        </pc:spChg>
        <pc:spChg chg="add del mod">
          <ac:chgData name="David Forcier" userId="f593231f8a2f9321" providerId="LiveId" clId="{F63A8518-32A0-496D-8C5A-6A19636B2B0D}" dt="2023-04-08T04:17:54.412" v="179"/>
          <ac:spMkLst>
            <pc:docMk/>
            <pc:sldMk cId="1562686650" sldId="364"/>
            <ac:spMk id="6" creationId="{505BEE52-D380-1C02-BAF0-9BF6BE4E29B3}"/>
          </ac:spMkLst>
        </pc:spChg>
        <pc:spChg chg="add mod">
          <ac:chgData name="David Forcier" userId="f593231f8a2f9321" providerId="LiveId" clId="{F63A8518-32A0-496D-8C5A-6A19636B2B0D}" dt="2023-04-08T04:18:01.355" v="191" actId="20577"/>
          <ac:spMkLst>
            <pc:docMk/>
            <pc:sldMk cId="1562686650" sldId="364"/>
            <ac:spMk id="7" creationId="{861FBAC7-C7E8-0787-F4D1-0156CD7110E6}"/>
          </ac:spMkLst>
        </pc:spChg>
      </pc:sldChg>
      <pc:sldChg chg="addSp delSp modSp mod">
        <pc:chgData name="David Forcier" userId="f593231f8a2f9321" providerId="LiveId" clId="{F63A8518-32A0-496D-8C5A-6A19636B2B0D}" dt="2023-04-08T04:18:59.173" v="203" actId="207"/>
        <pc:sldMkLst>
          <pc:docMk/>
          <pc:sldMk cId="1363459056" sldId="388"/>
        </pc:sldMkLst>
        <pc:spChg chg="mod">
          <ac:chgData name="David Forcier" userId="f593231f8a2f9321" providerId="LiveId" clId="{F63A8518-32A0-496D-8C5A-6A19636B2B0D}" dt="2023-04-08T04:18:35.873" v="201"/>
          <ac:spMkLst>
            <pc:docMk/>
            <pc:sldMk cId="1363459056" sldId="388"/>
            <ac:spMk id="2" creationId="{E5A0FC42-1A1F-12A0-8BCB-E47BFA041DE2}"/>
          </ac:spMkLst>
        </pc:spChg>
        <pc:spChg chg="mod">
          <ac:chgData name="David Forcier" userId="f593231f8a2f9321" providerId="LiveId" clId="{F63A8518-32A0-496D-8C5A-6A19636B2B0D}" dt="2023-04-08T04:18:35.873" v="201"/>
          <ac:spMkLst>
            <pc:docMk/>
            <pc:sldMk cId="1363459056" sldId="388"/>
            <ac:spMk id="3" creationId="{106DDC79-A39A-E72E-8E47-62159DA8306A}"/>
          </ac:spMkLst>
        </pc:spChg>
        <pc:spChg chg="add del mod">
          <ac:chgData name="David Forcier" userId="f593231f8a2f9321" providerId="LiveId" clId="{F63A8518-32A0-496D-8C5A-6A19636B2B0D}" dt="2023-04-08T04:18:35.873" v="201"/>
          <ac:spMkLst>
            <pc:docMk/>
            <pc:sldMk cId="1363459056" sldId="388"/>
            <ac:spMk id="6" creationId="{8ED0512B-C270-7721-9A36-9389493FB11D}"/>
          </ac:spMkLst>
        </pc:spChg>
        <pc:spChg chg="add del mod">
          <ac:chgData name="David Forcier" userId="f593231f8a2f9321" providerId="LiveId" clId="{F63A8518-32A0-496D-8C5A-6A19636B2B0D}" dt="2023-04-08T04:18:35.873" v="201"/>
          <ac:spMkLst>
            <pc:docMk/>
            <pc:sldMk cId="1363459056" sldId="388"/>
            <ac:spMk id="18" creationId="{25BCFA33-9C7C-C291-1728-DC70F6607067}"/>
          </ac:spMkLst>
        </pc:spChg>
        <pc:spChg chg="add del mod">
          <ac:chgData name="David Forcier" userId="f593231f8a2f9321" providerId="LiveId" clId="{F63A8518-32A0-496D-8C5A-6A19636B2B0D}" dt="2023-04-08T04:18:57.001" v="202" actId="931"/>
          <ac:spMkLst>
            <pc:docMk/>
            <pc:sldMk cId="1363459056" sldId="388"/>
            <ac:spMk id="19" creationId="{C543AC9F-E8C0-1141-0C74-4F63D32A8A5F}"/>
          </ac:spMkLst>
        </pc:spChg>
        <pc:spChg chg="del">
          <ac:chgData name="David Forcier" userId="f593231f8a2f9321" providerId="LiveId" clId="{F63A8518-32A0-496D-8C5A-6A19636B2B0D}" dt="2023-04-08T04:18:34.219" v="200" actId="478"/>
          <ac:spMkLst>
            <pc:docMk/>
            <pc:sldMk cId="1363459056" sldId="388"/>
            <ac:spMk id="28" creationId="{D14D9CCB-0819-E533-6D64-894097EB6A32}"/>
          </ac:spMkLst>
        </pc:spChg>
        <pc:grpChg chg="del">
          <ac:chgData name="David Forcier" userId="f593231f8a2f9321" providerId="LiveId" clId="{F63A8518-32A0-496D-8C5A-6A19636B2B0D}" dt="2023-04-08T04:18:30.284" v="197" actId="478"/>
          <ac:grpSpMkLst>
            <pc:docMk/>
            <pc:sldMk cId="1363459056" sldId="388"/>
            <ac:grpSpMk id="12" creationId="{D9682D0D-C255-70CF-0FA7-66D06D64D85A}"/>
          </ac:grpSpMkLst>
        </pc:grpChg>
        <pc:grpChg chg="del">
          <ac:chgData name="David Forcier" userId="f593231f8a2f9321" providerId="LiveId" clId="{F63A8518-32A0-496D-8C5A-6A19636B2B0D}" dt="2023-04-08T04:18:34.219" v="200" actId="478"/>
          <ac:grpSpMkLst>
            <pc:docMk/>
            <pc:sldMk cId="1363459056" sldId="388"/>
            <ac:grpSpMk id="13" creationId="{038A09F0-811B-BD47-A15F-C6C3335FFF66}"/>
          </ac:grpSpMkLst>
        </pc:grpChg>
        <pc:grpChg chg="del">
          <ac:chgData name="David Forcier" userId="f593231f8a2f9321" providerId="LiveId" clId="{F63A8518-32A0-496D-8C5A-6A19636B2B0D}" dt="2023-04-08T04:18:34.219" v="200" actId="478"/>
          <ac:grpSpMkLst>
            <pc:docMk/>
            <pc:sldMk cId="1363459056" sldId="388"/>
            <ac:grpSpMk id="77" creationId="{66889822-7908-E086-4E68-C21911F9C5DB}"/>
          </ac:grpSpMkLst>
        </pc:grpChg>
        <pc:picChg chg="add mod">
          <ac:chgData name="David Forcier" userId="f593231f8a2f9321" providerId="LiveId" clId="{F63A8518-32A0-496D-8C5A-6A19636B2B0D}" dt="2023-04-08T04:18:59.173" v="203" actId="207"/>
          <ac:picMkLst>
            <pc:docMk/>
            <pc:sldMk cId="1363459056" sldId="388"/>
            <ac:picMk id="21" creationId="{1872618C-3B28-E960-DC97-89029CB08CB7}"/>
          </ac:picMkLst>
        </pc:pic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22" creationId="{DB747680-CDD0-6A3B-B261-4BECB686A555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25" creationId="{9CB60BE9-562E-F729-93A8-AB8C924136F2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29" creationId="{A433E4D2-2D30-C61D-F89B-3C816BF1B27D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30" creationId="{709D314A-0E86-BC66-10D1-D22D0426D207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33" creationId="{15610C17-77A3-D203-49AD-4187B277F82B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34" creationId="{301B0893-1553-CB05-0B59-C8B69FD7868A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35" creationId="{CC39527B-E6F4-1DEE-1B22-606138099E8C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36" creationId="{3EB448CF-A1EE-8C1A-0A03-F4AA13135EF9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39" creationId="{D3E6B030-6E45-8193-0356-AB15C95BCF91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42" creationId="{CB46C561-96B3-DB19-8826-99BADB79BDD3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45" creationId="{258B2DFF-8293-611D-B43B-77DADA4A3EAC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46" creationId="{8D914F38-44C9-60DE-00AF-6A612D237DC4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47" creationId="{EE87CDD1-D7FC-1370-BFE9-12BC19C19054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48" creationId="{14FC5169-63F1-B242-549B-CBCF5597397D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49" creationId="{01E428B8-EA7D-202A-2FFA-44C1DD4F536D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50" creationId="{065F41CA-B56F-C64C-5022-3BF9B0975373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51" creationId="{C90AF37F-95B6-85A1-C40B-7177BA7D257D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52" creationId="{6234B277-8ADB-8040-6105-6A76A1E39170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53" creationId="{4B8F6C9C-8B5B-6AC7-47FB-1F2BAB5C2793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54" creationId="{C3C87C3E-7B87-4E92-6ABA-5FAB4B7E601C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55" creationId="{CAC12AC8-9D0E-BA5C-1E8D-BA7C6197C5BA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56" creationId="{1572530F-4CB7-9BDC-5094-E7F7048F2119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57" creationId="{65E6410C-7BF3-20FB-BC42-B734F3AC5323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60" creationId="{BF079AE3-B024-1333-25E3-7B0800C48199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73" creationId="{6E1583AD-D631-3CD1-26C2-E81F98937EC4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76" creationId="{863678C7-640D-5072-5D1B-071DB8A4ED5C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79" creationId="{B413914D-9627-E742-AC2D-51F112EF7E94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82" creationId="{D9C6C61C-8908-F312-1D89-EE0216FDAA4C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85" creationId="{9536C3D4-0349-3D57-F499-CE3018AD696A}"/>
          </ac:cxnSpMkLst>
        </pc:cxnChg>
        <pc:cxnChg chg="del mod">
          <ac:chgData name="David Forcier" userId="f593231f8a2f9321" providerId="LiveId" clId="{F63A8518-32A0-496D-8C5A-6A19636B2B0D}" dt="2023-04-08T04:18:31.033" v="198" actId="478"/>
          <ac:cxnSpMkLst>
            <pc:docMk/>
            <pc:sldMk cId="1363459056" sldId="388"/>
            <ac:cxnSpMk id="88" creationId="{4503A0A1-7E91-4845-56CD-86752C7B87F3}"/>
          </ac:cxnSpMkLst>
        </pc:cxnChg>
        <pc:cxnChg chg="del mod">
          <ac:chgData name="David Forcier" userId="f593231f8a2f9321" providerId="LiveId" clId="{F63A8518-32A0-496D-8C5A-6A19636B2B0D}" dt="2023-04-08T04:18:31.678" v="199" actId="478"/>
          <ac:cxnSpMkLst>
            <pc:docMk/>
            <pc:sldMk cId="1363459056" sldId="388"/>
            <ac:cxnSpMk id="91" creationId="{735526EE-0442-92B5-192E-F32F78A785B7}"/>
          </ac:cxnSpMkLst>
        </pc:cxnChg>
        <pc:cxnChg chg="del mod">
          <ac:chgData name="David Forcier" userId="f593231f8a2f9321" providerId="LiveId" clId="{F63A8518-32A0-496D-8C5A-6A19636B2B0D}" dt="2023-04-08T04:18:34.219" v="200" actId="478"/>
          <ac:cxnSpMkLst>
            <pc:docMk/>
            <pc:sldMk cId="1363459056" sldId="388"/>
            <ac:cxnSpMk id="94" creationId="{E7B24FD7-55F7-0DCB-06C5-37EB7FB01F22}"/>
          </ac:cxnSpMkLst>
        </pc:cxnChg>
      </pc:sldChg>
      <pc:sldChg chg="addSp delSp modSp mod ord">
        <pc:chgData name="David Forcier" userId="f593231f8a2f9321" providerId="LiveId" clId="{F63A8518-32A0-496D-8C5A-6A19636B2B0D}" dt="2023-04-23T04:17:13.249" v="20816" actId="20577"/>
        <pc:sldMkLst>
          <pc:docMk/>
          <pc:sldMk cId="1631954102" sldId="403"/>
        </pc:sldMkLst>
        <pc:spChg chg="del">
          <ac:chgData name="David Forcier" userId="f593231f8a2f9321" providerId="LiveId" clId="{F63A8518-32A0-496D-8C5A-6A19636B2B0D}" dt="2023-04-08T04:20:39.144" v="244"/>
          <ac:spMkLst>
            <pc:docMk/>
            <pc:sldMk cId="1631954102" sldId="403"/>
            <ac:spMk id="2" creationId="{016EB20B-CFF0-AC3C-7C29-706DA2C50E69}"/>
          </ac:spMkLst>
        </pc:spChg>
        <pc:spChg chg="mod">
          <ac:chgData name="David Forcier" userId="f593231f8a2f9321" providerId="LiveId" clId="{F63A8518-32A0-496D-8C5A-6A19636B2B0D}" dt="2023-04-18T03:54:43.807" v="7331" actId="20577"/>
          <ac:spMkLst>
            <pc:docMk/>
            <pc:sldMk cId="1631954102" sldId="403"/>
            <ac:spMk id="3" creationId="{634E36D9-69BC-70D4-30BF-D720753D179E}"/>
          </ac:spMkLst>
        </pc:spChg>
        <pc:spChg chg="del">
          <ac:chgData name="David Forcier" userId="f593231f8a2f9321" providerId="LiveId" clId="{F63A8518-32A0-496D-8C5A-6A19636B2B0D}" dt="2023-04-08T04:20:32.098" v="243" actId="478"/>
          <ac:spMkLst>
            <pc:docMk/>
            <pc:sldMk cId="1631954102" sldId="403"/>
            <ac:spMk id="4" creationId="{987BF6B7-9163-ABF3-2DF8-7E204BFCDFBA}"/>
          </ac:spMkLst>
        </pc:spChg>
        <pc:spChg chg="add del mod">
          <ac:chgData name="David Forcier" userId="f593231f8a2f9321" providerId="LiveId" clId="{F63A8518-32A0-496D-8C5A-6A19636B2B0D}" dt="2023-04-08T04:20:39.144" v="244"/>
          <ac:spMkLst>
            <pc:docMk/>
            <pc:sldMk cId="1631954102" sldId="403"/>
            <ac:spMk id="5" creationId="{2E7295B5-461F-05E3-5CA8-3D542A8FECA6}"/>
          </ac:spMkLst>
        </pc:spChg>
        <pc:spChg chg="add mod">
          <ac:chgData name="David Forcier" userId="f593231f8a2f9321" providerId="LiveId" clId="{F63A8518-32A0-496D-8C5A-6A19636B2B0D}" dt="2023-04-23T04:17:13.249" v="20816" actId="20577"/>
          <ac:spMkLst>
            <pc:docMk/>
            <pc:sldMk cId="1631954102" sldId="403"/>
            <ac:spMk id="6" creationId="{7ECD7EE8-3530-9EB1-2D4E-EDEB1877FD00}"/>
          </ac:spMkLst>
        </pc:spChg>
        <pc:spChg chg="add mod">
          <ac:chgData name="David Forcier" userId="f593231f8a2f9321" providerId="LiveId" clId="{F63A8518-32A0-496D-8C5A-6A19636B2B0D}" dt="2023-04-23T02:02:45.780" v="20672"/>
          <ac:spMkLst>
            <pc:docMk/>
            <pc:sldMk cId="1631954102" sldId="403"/>
            <ac:spMk id="7" creationId="{5BF6078D-62E6-7F74-D896-6284F42201C4}"/>
          </ac:spMkLst>
        </pc:spChg>
      </pc:sldChg>
      <pc:sldChg chg="addSp delSp modSp mod">
        <pc:chgData name="David Forcier" userId="f593231f8a2f9321" providerId="LiveId" clId="{F63A8518-32A0-496D-8C5A-6A19636B2B0D}" dt="2023-04-24T00:44:55.625" v="21491" actId="20577"/>
        <pc:sldMkLst>
          <pc:docMk/>
          <pc:sldMk cId="2747342696" sldId="419"/>
        </pc:sldMkLst>
        <pc:spChg chg="mod">
          <ac:chgData name="David Forcier" userId="f593231f8a2f9321" providerId="LiveId" clId="{F63A8518-32A0-496D-8C5A-6A19636B2B0D}" dt="2023-04-24T00:44:55.625" v="21491" actId="20577"/>
          <ac:spMkLst>
            <pc:docMk/>
            <pc:sldMk cId="2747342696" sldId="419"/>
            <ac:spMk id="2" creationId="{B6B5F159-BB88-8821-B5C9-2DB860105757}"/>
          </ac:spMkLst>
        </pc:spChg>
        <pc:spChg chg="mod">
          <ac:chgData name="David Forcier" userId="f593231f8a2f9321" providerId="LiveId" clId="{F63A8518-32A0-496D-8C5A-6A19636B2B0D}" dt="2023-04-08T04:19:09.879" v="205"/>
          <ac:spMkLst>
            <pc:docMk/>
            <pc:sldMk cId="2747342696" sldId="419"/>
            <ac:spMk id="3" creationId="{FC669408-0159-B413-8464-5733ACC62F1F}"/>
          </ac:spMkLst>
        </pc:spChg>
        <pc:spChg chg="del">
          <ac:chgData name="David Forcier" userId="f593231f8a2f9321" providerId="LiveId" clId="{F63A8518-32A0-496D-8C5A-6A19636B2B0D}" dt="2023-04-08T04:19:08.284" v="204" actId="478"/>
          <ac:spMkLst>
            <pc:docMk/>
            <pc:sldMk cId="2747342696" sldId="419"/>
            <ac:spMk id="4" creationId="{AC43CA69-10C7-0FC3-CF27-D08FFACE87D3}"/>
          </ac:spMkLst>
        </pc:spChg>
        <pc:spChg chg="add del mod">
          <ac:chgData name="David Forcier" userId="f593231f8a2f9321" providerId="LiveId" clId="{F63A8518-32A0-496D-8C5A-6A19636B2B0D}" dt="2023-04-08T04:19:09.879" v="205"/>
          <ac:spMkLst>
            <pc:docMk/>
            <pc:sldMk cId="2747342696" sldId="419"/>
            <ac:spMk id="5" creationId="{B732C33E-9EDA-8D77-3A17-8A635DB29939}"/>
          </ac:spMkLst>
        </pc:spChg>
        <pc:spChg chg="add del mod">
          <ac:chgData name="David Forcier" userId="f593231f8a2f9321" providerId="LiveId" clId="{F63A8518-32A0-496D-8C5A-6A19636B2B0D}" dt="2023-04-08T04:19:09.879" v="205"/>
          <ac:spMkLst>
            <pc:docMk/>
            <pc:sldMk cId="2747342696" sldId="419"/>
            <ac:spMk id="6" creationId="{A9D0E0D4-3CDC-3556-5AB9-0A10C98DA83E}"/>
          </ac:spMkLst>
        </pc:spChg>
        <pc:spChg chg="add mod">
          <ac:chgData name="David Forcier" userId="f593231f8a2f9321" providerId="LiveId" clId="{F63A8518-32A0-496D-8C5A-6A19636B2B0D}" dt="2023-04-08T04:19:15.665" v="224" actId="20577"/>
          <ac:spMkLst>
            <pc:docMk/>
            <pc:sldMk cId="2747342696" sldId="419"/>
            <ac:spMk id="7" creationId="{CA56A78E-54CA-1F58-3DC7-3E0567FB0FB0}"/>
          </ac:spMkLst>
        </pc:spChg>
      </pc:sldChg>
      <pc:sldChg chg="addSp delSp modSp mod">
        <pc:chgData name="David Forcier" userId="f593231f8a2f9321" providerId="LiveId" clId="{F63A8518-32A0-496D-8C5A-6A19636B2B0D}" dt="2023-04-23T02:04:03.326" v="20676" actId="6549"/>
        <pc:sldMkLst>
          <pc:docMk/>
          <pc:sldMk cId="4202415541" sldId="423"/>
        </pc:sldMkLst>
        <pc:spChg chg="mod">
          <ac:chgData name="David Forcier" userId="f593231f8a2f9321" providerId="LiveId" clId="{F63A8518-32A0-496D-8C5A-6A19636B2B0D}" dt="2023-04-23T02:04:03.326" v="20676" actId="6549"/>
          <ac:spMkLst>
            <pc:docMk/>
            <pc:sldMk cId="4202415541" sldId="423"/>
            <ac:spMk id="2" creationId="{9C6DF3D8-6B26-D425-E96C-A8D29D598FE1}"/>
          </ac:spMkLst>
        </pc:spChg>
        <pc:spChg chg="add del mod">
          <ac:chgData name="David Forcier" userId="f593231f8a2f9321" providerId="LiveId" clId="{F63A8518-32A0-496D-8C5A-6A19636B2B0D}" dt="2023-04-08T04:20:57.220" v="247" actId="931"/>
          <ac:spMkLst>
            <pc:docMk/>
            <pc:sldMk cId="4202415541" sldId="423"/>
            <ac:spMk id="5" creationId="{1307046E-66A4-8DDA-FF15-A78D129AF1CF}"/>
          </ac:spMkLst>
        </pc:spChg>
        <pc:picChg chg="del">
          <ac:chgData name="David Forcier" userId="f593231f8a2f9321" providerId="LiveId" clId="{F63A8518-32A0-496D-8C5A-6A19636B2B0D}" dt="2023-04-08T04:20:46.939" v="246" actId="478"/>
          <ac:picMkLst>
            <pc:docMk/>
            <pc:sldMk cId="4202415541" sldId="423"/>
            <ac:picMk id="6" creationId="{34DD2D21-1F64-DBF5-328C-907C115DEFAA}"/>
          </ac:picMkLst>
        </pc:picChg>
        <pc:picChg chg="add mod">
          <ac:chgData name="David Forcier" userId="f593231f8a2f9321" providerId="LiveId" clId="{F63A8518-32A0-496D-8C5A-6A19636B2B0D}" dt="2023-04-08T04:20:58.888" v="248" actId="207"/>
          <ac:picMkLst>
            <pc:docMk/>
            <pc:sldMk cId="4202415541" sldId="423"/>
            <ac:picMk id="8" creationId="{86FA3462-6358-544C-FE54-87EADB7646A6}"/>
          </ac:picMkLst>
        </pc:picChg>
      </pc:sldChg>
      <pc:sldChg chg="addSp delSp modSp mod">
        <pc:chgData name="David Forcier" userId="f593231f8a2f9321" providerId="LiveId" clId="{F63A8518-32A0-496D-8C5A-6A19636B2B0D}" dt="2023-04-24T01:55:35.466" v="22208" actId="20577"/>
        <pc:sldMkLst>
          <pc:docMk/>
          <pc:sldMk cId="2701208449" sldId="424"/>
        </pc:sldMkLst>
        <pc:spChg chg="mod">
          <ac:chgData name="David Forcier" userId="f593231f8a2f9321" providerId="LiveId" clId="{F63A8518-32A0-496D-8C5A-6A19636B2B0D}" dt="2023-04-24T01:55:35.466" v="22208" actId="20577"/>
          <ac:spMkLst>
            <pc:docMk/>
            <pc:sldMk cId="2701208449" sldId="424"/>
            <ac:spMk id="2" creationId="{74428A34-BC5C-CEDB-A99E-20CB37A6AB9B}"/>
          </ac:spMkLst>
        </pc:spChg>
        <pc:spChg chg="mod">
          <ac:chgData name="David Forcier" userId="f593231f8a2f9321" providerId="LiveId" clId="{F63A8518-32A0-496D-8C5A-6A19636B2B0D}" dt="2023-04-08T04:21:24.836" v="274" actId="20577"/>
          <ac:spMkLst>
            <pc:docMk/>
            <pc:sldMk cId="2701208449" sldId="424"/>
            <ac:spMk id="3" creationId="{052D83DB-8155-5037-BBCE-66BE71AF9BE7}"/>
          </ac:spMkLst>
        </pc:spChg>
        <pc:spChg chg="del">
          <ac:chgData name="David Forcier" userId="f593231f8a2f9321" providerId="LiveId" clId="{F63A8518-32A0-496D-8C5A-6A19636B2B0D}" dt="2023-04-08T04:21:03.215" v="249" actId="478"/>
          <ac:spMkLst>
            <pc:docMk/>
            <pc:sldMk cId="2701208449" sldId="424"/>
            <ac:spMk id="4" creationId="{F46C4E70-D672-A443-4EAD-348DA23C5540}"/>
          </ac:spMkLst>
        </pc:spChg>
        <pc:spChg chg="add del mod">
          <ac:chgData name="David Forcier" userId="f593231f8a2f9321" providerId="LiveId" clId="{F63A8518-32A0-496D-8C5A-6A19636B2B0D}" dt="2023-04-08T04:21:12.641" v="250"/>
          <ac:spMkLst>
            <pc:docMk/>
            <pc:sldMk cId="2701208449" sldId="424"/>
            <ac:spMk id="5" creationId="{46A2C161-C06A-C21C-2697-88BE127FCC77}"/>
          </ac:spMkLst>
        </pc:spChg>
        <pc:spChg chg="add del mod">
          <ac:chgData name="David Forcier" userId="f593231f8a2f9321" providerId="LiveId" clId="{F63A8518-32A0-496D-8C5A-6A19636B2B0D}" dt="2023-04-08T04:21:12.641" v="250"/>
          <ac:spMkLst>
            <pc:docMk/>
            <pc:sldMk cId="2701208449" sldId="424"/>
            <ac:spMk id="6" creationId="{0DC1A2FB-4A5C-7327-1C54-6DC51B2A81E0}"/>
          </ac:spMkLst>
        </pc:spChg>
        <pc:spChg chg="add mod">
          <ac:chgData name="David Forcier" userId="f593231f8a2f9321" providerId="LiveId" clId="{F63A8518-32A0-496D-8C5A-6A19636B2B0D}" dt="2023-04-23T02:04:05.612" v="20677" actId="6549"/>
          <ac:spMkLst>
            <pc:docMk/>
            <pc:sldMk cId="2701208449" sldId="424"/>
            <ac:spMk id="7" creationId="{BA3AFDBD-9D9A-5D06-6BBD-9CB500BDDD0B}"/>
          </ac:spMkLst>
        </pc:spChg>
      </pc:sldChg>
      <pc:sldChg chg="addSp delSp modSp mod">
        <pc:chgData name="David Forcier" userId="f593231f8a2f9321" providerId="LiveId" clId="{F63A8518-32A0-496D-8C5A-6A19636B2B0D}" dt="2023-04-24T00:13:09.843" v="20819" actId="20577"/>
        <pc:sldMkLst>
          <pc:docMk/>
          <pc:sldMk cId="2042452019" sldId="448"/>
        </pc:sldMkLst>
        <pc:spChg chg="mod">
          <ac:chgData name="David Forcier" userId="f593231f8a2f9321" providerId="LiveId" clId="{F63A8518-32A0-496D-8C5A-6A19636B2B0D}" dt="2023-04-24T00:13:09.843" v="20819" actId="20577"/>
          <ac:spMkLst>
            <pc:docMk/>
            <pc:sldMk cId="2042452019" sldId="448"/>
            <ac:spMk id="2" creationId="{B994D115-55FF-0E33-9783-E9323A78A090}"/>
          </ac:spMkLst>
        </pc:spChg>
        <pc:spChg chg="mod">
          <ac:chgData name="David Forcier" userId="f593231f8a2f9321" providerId="LiveId" clId="{F63A8518-32A0-496D-8C5A-6A19636B2B0D}" dt="2023-04-08T04:18:06.834" v="192"/>
          <ac:spMkLst>
            <pc:docMk/>
            <pc:sldMk cId="2042452019" sldId="448"/>
            <ac:spMk id="3" creationId="{B97644AF-0C97-5D8C-3671-DAA76EA398B5}"/>
          </ac:spMkLst>
        </pc:spChg>
        <pc:spChg chg="del">
          <ac:chgData name="David Forcier" userId="f593231f8a2f9321" providerId="LiveId" clId="{F63A8518-32A0-496D-8C5A-6A19636B2B0D}" dt="2023-04-08T04:18:11.222" v="193" actId="478"/>
          <ac:spMkLst>
            <pc:docMk/>
            <pc:sldMk cId="2042452019" sldId="448"/>
            <ac:spMk id="4" creationId="{43B1BB08-C1BE-08D6-F666-74111F72B012}"/>
          </ac:spMkLst>
        </pc:spChg>
        <pc:spChg chg="add del mod">
          <ac:chgData name="David Forcier" userId="f593231f8a2f9321" providerId="LiveId" clId="{F63A8518-32A0-496D-8C5A-6A19636B2B0D}" dt="2023-04-08T04:18:06.834" v="192"/>
          <ac:spMkLst>
            <pc:docMk/>
            <pc:sldMk cId="2042452019" sldId="448"/>
            <ac:spMk id="5" creationId="{8F03FB9A-F994-B0ED-6A6E-E8C096008B55}"/>
          </ac:spMkLst>
        </pc:spChg>
        <pc:spChg chg="add del mod">
          <ac:chgData name="David Forcier" userId="f593231f8a2f9321" providerId="LiveId" clId="{F63A8518-32A0-496D-8C5A-6A19636B2B0D}" dt="2023-04-08T04:18:06.834" v="192"/>
          <ac:spMkLst>
            <pc:docMk/>
            <pc:sldMk cId="2042452019" sldId="448"/>
            <ac:spMk id="6" creationId="{2950C822-E76F-A6B9-8FFD-8D1B2CD8FB24}"/>
          </ac:spMkLst>
        </pc:spChg>
        <pc:spChg chg="add mod">
          <ac:chgData name="David Forcier" userId="f593231f8a2f9321" providerId="LiveId" clId="{F63A8518-32A0-496D-8C5A-6A19636B2B0D}" dt="2023-04-08T04:18:13.703" v="195" actId="20577"/>
          <ac:spMkLst>
            <pc:docMk/>
            <pc:sldMk cId="2042452019" sldId="448"/>
            <ac:spMk id="7" creationId="{1B4BFE9D-6812-D04B-21DA-B3309D113C3D}"/>
          </ac:spMkLst>
        </pc:spChg>
      </pc:sldChg>
      <pc:sldChg chg="modSp mod">
        <pc:chgData name="David Forcier" userId="f593231f8a2f9321" providerId="LiveId" clId="{F63A8518-32A0-496D-8C5A-6A19636B2B0D}" dt="2023-04-24T01:51:54.277" v="22032" actId="20577"/>
        <pc:sldMkLst>
          <pc:docMk/>
          <pc:sldMk cId="1360033199" sldId="449"/>
        </pc:sldMkLst>
        <pc:spChg chg="mod">
          <ac:chgData name="David Forcier" userId="f593231f8a2f9321" providerId="LiveId" clId="{F63A8518-32A0-496D-8C5A-6A19636B2B0D}" dt="2023-04-24T01:51:03.613" v="21999" actId="20577"/>
          <ac:spMkLst>
            <pc:docMk/>
            <pc:sldMk cId="1360033199" sldId="449"/>
            <ac:spMk id="5" creationId="{141EB69C-7F52-1738-2532-3FC1D8FF25A4}"/>
          </ac:spMkLst>
        </pc:spChg>
        <pc:spChg chg="mod">
          <ac:chgData name="David Forcier" userId="f593231f8a2f9321" providerId="LiveId" clId="{F63A8518-32A0-496D-8C5A-6A19636B2B0D}" dt="2023-04-24T01:51:54.277" v="22032" actId="20577"/>
          <ac:spMkLst>
            <pc:docMk/>
            <pc:sldMk cId="1360033199" sldId="449"/>
            <ac:spMk id="6" creationId="{05EC44DB-08B6-29C7-5A45-13062CA264F8}"/>
          </ac:spMkLst>
        </pc:spChg>
      </pc:sldChg>
      <pc:sldChg chg="addSp delSp modSp mod">
        <pc:chgData name="David Forcier" userId="f593231f8a2f9321" providerId="LiveId" clId="{F63A8518-32A0-496D-8C5A-6A19636B2B0D}" dt="2023-04-24T01:39:16.921" v="21764" actId="20577"/>
        <pc:sldMkLst>
          <pc:docMk/>
          <pc:sldMk cId="1470513918" sldId="450"/>
        </pc:sldMkLst>
        <pc:spChg chg="mod">
          <ac:chgData name="David Forcier" userId="f593231f8a2f9321" providerId="LiveId" clId="{F63A8518-32A0-496D-8C5A-6A19636B2B0D}" dt="2023-04-24T01:39:16.921" v="21764" actId="20577"/>
          <ac:spMkLst>
            <pc:docMk/>
            <pc:sldMk cId="1470513918" sldId="450"/>
            <ac:spMk id="2" creationId="{B702A6B3-41FB-01F1-3180-33C42105A6D9}"/>
          </ac:spMkLst>
        </pc:spChg>
        <pc:spChg chg="mod">
          <ac:chgData name="David Forcier" userId="f593231f8a2f9321" providerId="LiveId" clId="{F63A8518-32A0-496D-8C5A-6A19636B2B0D}" dt="2023-04-08T04:19:36.406" v="231"/>
          <ac:spMkLst>
            <pc:docMk/>
            <pc:sldMk cId="1470513918" sldId="450"/>
            <ac:spMk id="3" creationId="{99EDBED7-4E57-6985-5160-C6B3ED43EB7B}"/>
          </ac:spMkLst>
        </pc:spChg>
        <pc:spChg chg="add del mod">
          <ac:chgData name="David Forcier" userId="f593231f8a2f9321" providerId="LiveId" clId="{F63A8518-32A0-496D-8C5A-6A19636B2B0D}" dt="2023-04-08T04:19:36.406" v="231"/>
          <ac:spMkLst>
            <pc:docMk/>
            <pc:sldMk cId="1470513918" sldId="450"/>
            <ac:spMk id="4" creationId="{941E7B06-B539-FEA3-DC5F-EF906597F3BD}"/>
          </ac:spMkLst>
        </pc:spChg>
        <pc:spChg chg="add del mod">
          <ac:chgData name="David Forcier" userId="f593231f8a2f9321" providerId="LiveId" clId="{F63A8518-32A0-496D-8C5A-6A19636B2B0D}" dt="2023-04-08T04:19:36.406" v="231"/>
          <ac:spMkLst>
            <pc:docMk/>
            <pc:sldMk cId="1470513918" sldId="450"/>
            <ac:spMk id="5" creationId="{D881468D-CAF0-9E9B-F26C-ECB0457CE510}"/>
          </ac:spMkLst>
        </pc:spChg>
        <pc:spChg chg="add mod">
          <ac:chgData name="David Forcier" userId="f593231f8a2f9321" providerId="LiveId" clId="{F63A8518-32A0-496D-8C5A-6A19636B2B0D}" dt="2023-04-08T04:19:37.983" v="232"/>
          <ac:spMkLst>
            <pc:docMk/>
            <pc:sldMk cId="1470513918" sldId="450"/>
            <ac:spMk id="6" creationId="{28643A13-9F37-432D-6C49-27B7F2A5255F}"/>
          </ac:spMkLst>
        </pc:spChg>
      </pc:sldChg>
      <pc:sldChg chg="addSp delSp modSp mod ord modShow">
        <pc:chgData name="David Forcier" userId="f593231f8a2f9321" providerId="LiveId" clId="{F63A8518-32A0-496D-8C5A-6A19636B2B0D}" dt="2023-04-26T01:53:53.604" v="22763" actId="729"/>
        <pc:sldMkLst>
          <pc:docMk/>
          <pc:sldMk cId="2156681747" sldId="451"/>
        </pc:sldMkLst>
        <pc:spChg chg="del">
          <ac:chgData name="David Forcier" userId="f593231f8a2f9321" providerId="LiveId" clId="{F63A8518-32A0-496D-8C5A-6A19636B2B0D}" dt="2023-04-08T04:19:41.089" v="233"/>
          <ac:spMkLst>
            <pc:docMk/>
            <pc:sldMk cId="2156681747" sldId="451"/>
            <ac:spMk id="2" creationId="{878CDFCE-0940-93BB-2FD0-8AC034C3BABC}"/>
          </ac:spMkLst>
        </pc:spChg>
        <pc:spChg chg="mod">
          <ac:chgData name="David Forcier" userId="f593231f8a2f9321" providerId="LiveId" clId="{F63A8518-32A0-496D-8C5A-6A19636B2B0D}" dt="2023-04-08T04:19:41.089" v="233"/>
          <ac:spMkLst>
            <pc:docMk/>
            <pc:sldMk cId="2156681747" sldId="451"/>
            <ac:spMk id="3" creationId="{BE7F600D-9901-38EC-EBB3-59558A9C3750}"/>
          </ac:spMkLst>
        </pc:spChg>
        <pc:spChg chg="add del mod">
          <ac:chgData name="David Forcier" userId="f593231f8a2f9321" providerId="LiveId" clId="{F63A8518-32A0-496D-8C5A-6A19636B2B0D}" dt="2023-04-08T04:19:41.089" v="233"/>
          <ac:spMkLst>
            <pc:docMk/>
            <pc:sldMk cId="2156681747" sldId="451"/>
            <ac:spMk id="4" creationId="{B96ADE5E-347A-03B1-B4EA-95A38A5A115A}"/>
          </ac:spMkLst>
        </pc:spChg>
        <pc:spChg chg="add mod">
          <ac:chgData name="David Forcier" userId="f593231f8a2f9321" providerId="LiveId" clId="{F63A8518-32A0-496D-8C5A-6A19636B2B0D}" dt="2023-04-20T02:53:58.868" v="8824" actId="6549"/>
          <ac:spMkLst>
            <pc:docMk/>
            <pc:sldMk cId="2156681747" sldId="451"/>
            <ac:spMk id="5" creationId="{C677C61C-0710-9AB2-538D-317D10D10158}"/>
          </ac:spMkLst>
        </pc:spChg>
        <pc:spChg chg="add mod">
          <ac:chgData name="David Forcier" userId="f593231f8a2f9321" providerId="LiveId" clId="{F63A8518-32A0-496D-8C5A-6A19636B2B0D}" dt="2023-04-08T04:19:42.597" v="234"/>
          <ac:spMkLst>
            <pc:docMk/>
            <pc:sldMk cId="2156681747" sldId="451"/>
            <ac:spMk id="6" creationId="{738F18AA-A606-FA80-C471-41127CFB1313}"/>
          </ac:spMkLst>
        </pc:spChg>
      </pc:sldChg>
      <pc:sldChg chg="addSp delSp modSp mod">
        <pc:chgData name="David Forcier" userId="f593231f8a2f9321" providerId="LiveId" clId="{F63A8518-32A0-496D-8C5A-6A19636B2B0D}" dt="2023-04-24T01:05:40.475" v="21564" actId="208"/>
        <pc:sldMkLst>
          <pc:docMk/>
          <pc:sldMk cId="3288317640" sldId="452"/>
        </pc:sldMkLst>
        <pc:spChg chg="add del mod">
          <ac:chgData name="David Forcier" userId="f593231f8a2f9321" providerId="LiveId" clId="{F63A8518-32A0-496D-8C5A-6A19636B2B0D}" dt="2023-04-08T04:19:26.563" v="228"/>
          <ac:spMkLst>
            <pc:docMk/>
            <pc:sldMk cId="3288317640" sldId="452"/>
            <ac:spMk id="2" creationId="{582DF404-1C11-E490-46D3-80FA92E9C8CF}"/>
          </ac:spMkLst>
        </pc:spChg>
        <pc:spChg chg="mod">
          <ac:chgData name="David Forcier" userId="f593231f8a2f9321" providerId="LiveId" clId="{F63A8518-32A0-496D-8C5A-6A19636B2B0D}" dt="2023-04-08T04:19:26.563" v="228"/>
          <ac:spMkLst>
            <pc:docMk/>
            <pc:sldMk cId="3288317640" sldId="452"/>
            <ac:spMk id="3" creationId="{649E5DC4-E8D9-B576-ADF7-65B26E317342}"/>
          </ac:spMkLst>
        </pc:spChg>
        <pc:spChg chg="mod">
          <ac:chgData name="David Forcier" userId="f593231f8a2f9321" providerId="LiveId" clId="{F63A8518-32A0-496D-8C5A-6A19636B2B0D}" dt="2023-04-24T01:04:31.336" v="21562" actId="207"/>
          <ac:spMkLst>
            <pc:docMk/>
            <pc:sldMk cId="3288317640" sldId="452"/>
            <ac:spMk id="4" creationId="{E54C4303-F38D-3DEF-09E8-B77E01E65BF8}"/>
          </ac:spMkLst>
        </pc:spChg>
        <pc:spChg chg="mod">
          <ac:chgData name="David Forcier" userId="f593231f8a2f9321" providerId="LiveId" clId="{F63A8518-32A0-496D-8C5A-6A19636B2B0D}" dt="2023-04-24T01:04:31.336" v="21562" actId="207"/>
          <ac:spMkLst>
            <pc:docMk/>
            <pc:sldMk cId="3288317640" sldId="452"/>
            <ac:spMk id="5" creationId="{5EF9A284-FE2E-F3BB-A72F-B1F067338846}"/>
          </ac:spMkLst>
        </pc:spChg>
        <pc:spChg chg="add del mod">
          <ac:chgData name="David Forcier" userId="f593231f8a2f9321" providerId="LiveId" clId="{F63A8518-32A0-496D-8C5A-6A19636B2B0D}" dt="2023-04-08T04:19:31.229" v="230" actId="478"/>
          <ac:spMkLst>
            <pc:docMk/>
            <pc:sldMk cId="3288317640" sldId="452"/>
            <ac:spMk id="7" creationId="{38D4C6BB-6B8A-47E6-D78E-194095C3A87B}"/>
          </ac:spMkLst>
        </pc:spChg>
        <pc:spChg chg="add mod">
          <ac:chgData name="David Forcier" userId="f593231f8a2f9321" providerId="LiveId" clId="{F63A8518-32A0-496D-8C5A-6A19636B2B0D}" dt="2023-04-08T04:19:28.136" v="229"/>
          <ac:spMkLst>
            <pc:docMk/>
            <pc:sldMk cId="3288317640" sldId="452"/>
            <ac:spMk id="16" creationId="{F1552392-E4F5-B55F-EE10-78D0C45C1551}"/>
          </ac:spMkLst>
        </pc:spChg>
        <pc:spChg chg="mod">
          <ac:chgData name="David Forcier" userId="f593231f8a2f9321" providerId="LiveId" clId="{F63A8518-32A0-496D-8C5A-6A19636B2B0D}" dt="2023-04-24T01:04:30.766" v="21561" actId="207"/>
          <ac:spMkLst>
            <pc:docMk/>
            <pc:sldMk cId="3288317640" sldId="452"/>
            <ac:spMk id="62" creationId="{156D6433-04D9-A3ED-81F6-1C0A9353D7AC}"/>
          </ac:spMkLst>
        </pc:spChg>
        <pc:spChg chg="mod">
          <ac:chgData name="David Forcier" userId="f593231f8a2f9321" providerId="LiveId" clId="{F63A8518-32A0-496D-8C5A-6A19636B2B0D}" dt="2023-04-24T00:46:37.500" v="21537" actId="20577"/>
          <ac:spMkLst>
            <pc:docMk/>
            <pc:sldMk cId="3288317640" sldId="452"/>
            <ac:spMk id="63" creationId="{F0904398-BE6F-8443-FC0D-279DF72AD09A}"/>
          </ac:spMkLst>
        </pc:spChg>
        <pc:spChg chg="mod">
          <ac:chgData name="David Forcier" userId="f593231f8a2f9321" providerId="LiveId" clId="{F63A8518-32A0-496D-8C5A-6A19636B2B0D}" dt="2023-04-24T00:46:42.815" v="21554" actId="20577"/>
          <ac:spMkLst>
            <pc:docMk/>
            <pc:sldMk cId="3288317640" sldId="452"/>
            <ac:spMk id="64" creationId="{E22E0B63-8EA2-D901-7AA7-12ADBA136C66}"/>
          </ac:spMkLst>
        </pc:spChg>
        <pc:spChg chg="mod">
          <ac:chgData name="David Forcier" userId="f593231f8a2f9321" providerId="LiveId" clId="{F63A8518-32A0-496D-8C5A-6A19636B2B0D}" dt="2023-04-24T00:46:23.679" v="21497" actId="20577"/>
          <ac:spMkLst>
            <pc:docMk/>
            <pc:sldMk cId="3288317640" sldId="452"/>
            <ac:spMk id="65" creationId="{6C5206BF-4B94-D041-23CE-EF189BB1E3C9}"/>
          </ac:spMkLst>
        </pc:spChg>
        <pc:spChg chg="mod">
          <ac:chgData name="David Forcier" userId="f593231f8a2f9321" providerId="LiveId" clId="{F63A8518-32A0-496D-8C5A-6A19636B2B0D}" dt="2023-04-24T00:46:25.650" v="21498"/>
          <ac:spMkLst>
            <pc:docMk/>
            <pc:sldMk cId="3288317640" sldId="452"/>
            <ac:spMk id="66" creationId="{0D225B8B-4883-FADA-A046-EECD1D17C69C}"/>
          </ac:spMkLst>
        </pc:spChg>
        <pc:spChg chg="mod">
          <ac:chgData name="David Forcier" userId="f593231f8a2f9321" providerId="LiveId" clId="{F63A8518-32A0-496D-8C5A-6A19636B2B0D}" dt="2023-04-24T00:46:26.885" v="21499"/>
          <ac:spMkLst>
            <pc:docMk/>
            <pc:sldMk cId="3288317640" sldId="452"/>
            <ac:spMk id="67" creationId="{DEB51AC3-FA85-0E20-6DE1-F5941AF47F2E}"/>
          </ac:spMkLst>
        </pc:spChg>
        <pc:grpChg chg="mod">
          <ac:chgData name="David Forcier" userId="f593231f8a2f9321" providerId="LiveId" clId="{F63A8518-32A0-496D-8C5A-6A19636B2B0D}" dt="2023-04-24T01:04:31.336" v="21562" actId="207"/>
          <ac:grpSpMkLst>
            <pc:docMk/>
            <pc:sldMk cId="3288317640" sldId="452"/>
            <ac:grpSpMk id="6" creationId="{8A9167B6-1EA4-4C3A-6761-0A7296009892}"/>
          </ac:grpSpMkLst>
        </pc:grp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21" creationId="{8590F78E-2714-4F55-1F7E-6B3C77ADE15C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23" creationId="{C934ABB1-A804-EFA1-6118-E411EDB2EF87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26" creationId="{3405F052-18F0-19D9-8953-D464463CDD3E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27" creationId="{04B42D04-0CE3-EF59-463A-D0C7556BBE1D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28" creationId="{4185168F-8904-37CF-D3B7-F3F2B352487B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29" creationId="{2CC28FF6-2C1B-46A4-2F9B-8832CC988D95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30" creationId="{39D9F7DF-F33D-C195-E3C0-9E416FFA4C76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31" creationId="{4FE9BDF7-EB54-3CBE-19BC-99A44347B9CE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32" creationId="{87CC53A9-97E3-D073-C358-07C121BEDF71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33" creationId="{79C0A149-8C1F-C493-219E-004506B1C99D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34" creationId="{DCFC327A-84A7-24EA-76B3-63D74772ACE1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35" creationId="{2FBF1B7B-296A-5C27-F659-8B24441048D8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56" creationId="{04E44EAE-7BB1-9726-DDBE-AC3906F7A790}"/>
          </ac:cxnSpMkLst>
        </pc:cxnChg>
        <pc:cxnChg chg="mod">
          <ac:chgData name="David Forcier" userId="f593231f8a2f9321" providerId="LiveId" clId="{F63A8518-32A0-496D-8C5A-6A19636B2B0D}" dt="2023-04-24T01:05:40.475" v="21564" actId="208"/>
          <ac:cxnSpMkLst>
            <pc:docMk/>
            <pc:sldMk cId="3288317640" sldId="452"/>
            <ac:cxnSpMk id="58" creationId="{2E88ECF7-FBA8-F319-8500-F6390264A2FF}"/>
          </ac:cxnSpMkLst>
        </pc:cxnChg>
      </pc:sldChg>
      <pc:sldChg chg="addSp delSp modSp mod">
        <pc:chgData name="David Forcier" userId="f593231f8a2f9321" providerId="LiveId" clId="{F63A8518-32A0-496D-8C5A-6A19636B2B0D}" dt="2023-04-24T01:31:20.719" v="21578" actId="20577"/>
        <pc:sldMkLst>
          <pc:docMk/>
          <pc:sldMk cId="2259990253" sldId="453"/>
        </pc:sldMkLst>
        <pc:spChg chg="mod">
          <ac:chgData name="David Forcier" userId="f593231f8a2f9321" providerId="LiveId" clId="{F63A8518-32A0-496D-8C5A-6A19636B2B0D}" dt="2023-04-24T01:31:20.719" v="21578" actId="20577"/>
          <ac:spMkLst>
            <pc:docMk/>
            <pc:sldMk cId="2259990253" sldId="453"/>
            <ac:spMk id="2" creationId="{19B15AD3-81A4-3073-C577-BB17BA417379}"/>
          </ac:spMkLst>
        </pc:spChg>
        <pc:spChg chg="mod">
          <ac:chgData name="David Forcier" userId="f593231f8a2f9321" providerId="LiveId" clId="{F63A8518-32A0-496D-8C5A-6A19636B2B0D}" dt="2023-04-08T04:19:20.311" v="225"/>
          <ac:spMkLst>
            <pc:docMk/>
            <pc:sldMk cId="2259990253" sldId="453"/>
            <ac:spMk id="3" creationId="{3FB03799-818F-F453-0D56-9A1202A201F7}"/>
          </ac:spMkLst>
        </pc:spChg>
        <pc:spChg chg="add del mod">
          <ac:chgData name="David Forcier" userId="f593231f8a2f9321" providerId="LiveId" clId="{F63A8518-32A0-496D-8C5A-6A19636B2B0D}" dt="2023-04-08T04:19:20.311" v="225"/>
          <ac:spMkLst>
            <pc:docMk/>
            <pc:sldMk cId="2259990253" sldId="453"/>
            <ac:spMk id="4" creationId="{BA449454-A354-605D-E60D-646A84566611}"/>
          </ac:spMkLst>
        </pc:spChg>
        <pc:spChg chg="add del mod">
          <ac:chgData name="David Forcier" userId="f593231f8a2f9321" providerId="LiveId" clId="{F63A8518-32A0-496D-8C5A-6A19636B2B0D}" dt="2023-04-08T04:19:20.311" v="225"/>
          <ac:spMkLst>
            <pc:docMk/>
            <pc:sldMk cId="2259990253" sldId="453"/>
            <ac:spMk id="5" creationId="{7021BB62-8AEF-C2D1-9A03-F169809D69F0}"/>
          </ac:spMkLst>
        </pc:spChg>
        <pc:spChg chg="add mod">
          <ac:chgData name="David Forcier" userId="f593231f8a2f9321" providerId="LiveId" clId="{F63A8518-32A0-496D-8C5A-6A19636B2B0D}" dt="2023-04-08T04:19:23.131" v="227" actId="20577"/>
          <ac:spMkLst>
            <pc:docMk/>
            <pc:sldMk cId="2259990253" sldId="453"/>
            <ac:spMk id="6" creationId="{7D5FA588-96F6-E9C4-8937-1C7CB96A0554}"/>
          </ac:spMkLst>
        </pc:spChg>
      </pc:sldChg>
      <pc:sldChg chg="addSp delSp modSp mod setBg modNotesTx">
        <pc:chgData name="David Forcier" userId="f593231f8a2f9321" providerId="LiveId" clId="{F63A8518-32A0-496D-8C5A-6A19636B2B0D}" dt="2023-04-24T00:14:42.077" v="20903" actId="20577"/>
        <pc:sldMkLst>
          <pc:docMk/>
          <pc:sldMk cId="2404898142" sldId="454"/>
        </pc:sldMkLst>
        <pc:spChg chg="del">
          <ac:chgData name="David Forcier" userId="f593231f8a2f9321" providerId="LiveId" clId="{F63A8518-32A0-496D-8C5A-6A19636B2B0D}" dt="2023-04-08T04:22:01.674" v="277"/>
          <ac:spMkLst>
            <pc:docMk/>
            <pc:sldMk cId="2404898142" sldId="454"/>
            <ac:spMk id="2" creationId="{29FCCD66-FDE8-A91E-7E3E-61793BAF4A14}"/>
          </ac:spMkLst>
        </pc:spChg>
        <pc:spChg chg="add del">
          <ac:chgData name="David Forcier" userId="f593231f8a2f9321" providerId="LiveId" clId="{F63A8518-32A0-496D-8C5A-6A19636B2B0D}" dt="2023-04-22T21:52:33.188" v="17479"/>
          <ac:spMkLst>
            <pc:docMk/>
            <pc:sldMk cId="2404898142" sldId="454"/>
            <ac:spMk id="2" creationId="{9E5346A6-7EE6-FFD8-228F-E9C4EC2F5B24}"/>
          </ac:spMkLst>
        </pc:spChg>
        <pc:spChg chg="mod">
          <ac:chgData name="David Forcier" userId="f593231f8a2f9321" providerId="LiveId" clId="{F63A8518-32A0-496D-8C5A-6A19636B2B0D}" dt="2023-04-08T04:22:01.674" v="277"/>
          <ac:spMkLst>
            <pc:docMk/>
            <pc:sldMk cId="2404898142" sldId="454"/>
            <ac:spMk id="3" creationId="{5AC745B4-DB93-9D52-3B2F-D4A962012E44}"/>
          </ac:spMkLst>
        </pc:spChg>
        <pc:spChg chg="del">
          <ac:chgData name="David Forcier" userId="f593231f8a2f9321" providerId="LiveId" clId="{F63A8518-32A0-496D-8C5A-6A19636B2B0D}" dt="2023-04-08T04:21:59.997" v="276" actId="478"/>
          <ac:spMkLst>
            <pc:docMk/>
            <pc:sldMk cId="2404898142" sldId="454"/>
            <ac:spMk id="4" creationId="{3BF13F21-D980-2FA7-9E80-83C08CEE9F92}"/>
          </ac:spMkLst>
        </pc:spChg>
        <pc:spChg chg="add del mod">
          <ac:chgData name="David Forcier" userId="f593231f8a2f9321" providerId="LiveId" clId="{F63A8518-32A0-496D-8C5A-6A19636B2B0D}" dt="2023-04-08T04:22:01.674" v="277"/>
          <ac:spMkLst>
            <pc:docMk/>
            <pc:sldMk cId="2404898142" sldId="454"/>
            <ac:spMk id="5" creationId="{9B06DB03-858B-D067-3C8E-A37833E67535}"/>
          </ac:spMkLst>
        </pc:spChg>
        <pc:spChg chg="add mod">
          <ac:chgData name="David Forcier" userId="f593231f8a2f9321" providerId="LiveId" clId="{F63A8518-32A0-496D-8C5A-6A19636B2B0D}" dt="2023-04-24T00:14:42.077" v="20903" actId="20577"/>
          <ac:spMkLst>
            <pc:docMk/>
            <pc:sldMk cId="2404898142" sldId="454"/>
            <ac:spMk id="6" creationId="{4B25C78D-E7C0-8254-E3A2-5BA93BCFADCA}"/>
          </ac:spMkLst>
        </pc:spChg>
        <pc:spChg chg="add mod">
          <ac:chgData name="David Forcier" userId="f593231f8a2f9321" providerId="LiveId" clId="{F63A8518-32A0-496D-8C5A-6A19636B2B0D}" dt="2023-04-13T02:22:21.213" v="2400" actId="6549"/>
          <ac:spMkLst>
            <pc:docMk/>
            <pc:sldMk cId="2404898142" sldId="454"/>
            <ac:spMk id="7" creationId="{15D68E33-6770-E6ED-B590-FEAE3A1E04A4}"/>
          </ac:spMkLst>
        </pc:spChg>
      </pc:sldChg>
      <pc:sldChg chg="addSp delSp modSp mod">
        <pc:chgData name="David Forcier" userId="f593231f8a2f9321" providerId="LiveId" clId="{F63A8518-32A0-496D-8C5A-6A19636B2B0D}" dt="2023-04-23T00:30:01.676" v="19721"/>
        <pc:sldMkLst>
          <pc:docMk/>
          <pc:sldMk cId="3044329080" sldId="455"/>
        </pc:sldMkLst>
        <pc:spChg chg="mod">
          <ac:chgData name="David Forcier" userId="f593231f8a2f9321" providerId="LiveId" clId="{F63A8518-32A0-496D-8C5A-6A19636B2B0D}" dt="2023-04-22T22:19:48.053" v="18858" actId="20577"/>
          <ac:spMkLst>
            <pc:docMk/>
            <pc:sldMk cId="3044329080" sldId="455"/>
            <ac:spMk id="2" creationId="{E4510269-3E4D-5D79-AA66-DB29C816A393}"/>
          </ac:spMkLst>
        </pc:spChg>
        <pc:spChg chg="mod">
          <ac:chgData name="David Forcier" userId="f593231f8a2f9321" providerId="LiveId" clId="{F63A8518-32A0-496D-8C5A-6A19636B2B0D}" dt="2023-04-08T04:20:40.888" v="245"/>
          <ac:spMkLst>
            <pc:docMk/>
            <pc:sldMk cId="3044329080" sldId="455"/>
            <ac:spMk id="3" creationId="{F462909E-7DEA-BEF3-C1D3-D64A6F757335}"/>
          </ac:spMkLst>
        </pc:spChg>
        <pc:spChg chg="add del mod">
          <ac:chgData name="David Forcier" userId="f593231f8a2f9321" providerId="LiveId" clId="{F63A8518-32A0-496D-8C5A-6A19636B2B0D}" dt="2023-04-08T04:20:40.888" v="245"/>
          <ac:spMkLst>
            <pc:docMk/>
            <pc:sldMk cId="3044329080" sldId="455"/>
            <ac:spMk id="4" creationId="{0870E7E9-EC6A-50CC-2DB9-5A7E025A2B72}"/>
          </ac:spMkLst>
        </pc:spChg>
        <pc:spChg chg="add del mod">
          <ac:chgData name="David Forcier" userId="f593231f8a2f9321" providerId="LiveId" clId="{F63A8518-32A0-496D-8C5A-6A19636B2B0D}" dt="2023-04-08T04:20:40.888" v="245"/>
          <ac:spMkLst>
            <pc:docMk/>
            <pc:sldMk cId="3044329080" sldId="455"/>
            <ac:spMk id="5" creationId="{94226B56-D9C8-FB7A-3854-0DB02E8E28C5}"/>
          </ac:spMkLst>
        </pc:spChg>
        <pc:spChg chg="add mod">
          <ac:chgData name="David Forcier" userId="f593231f8a2f9321" providerId="LiveId" clId="{F63A8518-32A0-496D-8C5A-6A19636B2B0D}" dt="2023-04-23T00:30:01.676" v="19721"/>
          <ac:spMkLst>
            <pc:docMk/>
            <pc:sldMk cId="3044329080" sldId="455"/>
            <ac:spMk id="6" creationId="{1EDAAFF2-9114-F851-C3EA-BA4DD4004502}"/>
          </ac:spMkLst>
        </pc:spChg>
      </pc:sldChg>
      <pc:sldChg chg="addSp delSp modSp mod modAnim modNotesTx">
        <pc:chgData name="David Forcier" userId="f593231f8a2f9321" providerId="LiveId" clId="{F63A8518-32A0-496D-8C5A-6A19636B2B0D}" dt="2023-04-22T22:13:16.907" v="18529" actId="166"/>
        <pc:sldMkLst>
          <pc:docMk/>
          <pc:sldMk cId="3536909773" sldId="456"/>
        </pc:sldMkLst>
        <pc:spChg chg="add del mod">
          <ac:chgData name="David Forcier" userId="f593231f8a2f9321" providerId="LiveId" clId="{F63A8518-32A0-496D-8C5A-6A19636B2B0D}" dt="2023-04-08T04:22:04.437" v="278"/>
          <ac:spMkLst>
            <pc:docMk/>
            <pc:sldMk cId="3536909773" sldId="456"/>
            <ac:spMk id="2" creationId="{9620AF8D-6CB1-9AEF-8C5A-36E814D0E298}"/>
          </ac:spMkLst>
        </pc:spChg>
        <pc:spChg chg="mod">
          <ac:chgData name="David Forcier" userId="f593231f8a2f9321" providerId="LiveId" clId="{F63A8518-32A0-496D-8C5A-6A19636B2B0D}" dt="2023-04-08T04:22:04.437" v="278"/>
          <ac:spMkLst>
            <pc:docMk/>
            <pc:sldMk cId="3536909773" sldId="456"/>
            <ac:spMk id="3" creationId="{D8E47A46-AD53-BE57-FC91-B736888117A5}"/>
          </ac:spMkLst>
        </pc:spChg>
        <pc:spChg chg="add del mod">
          <ac:chgData name="David Forcier" userId="f593231f8a2f9321" providerId="LiveId" clId="{F63A8518-32A0-496D-8C5A-6A19636B2B0D}" dt="2023-04-08T04:22:04.437" v="278"/>
          <ac:spMkLst>
            <pc:docMk/>
            <pc:sldMk cId="3536909773" sldId="456"/>
            <ac:spMk id="4" creationId="{74A32E94-E317-C980-F927-0427024C8ACF}"/>
          </ac:spMkLst>
        </pc:spChg>
        <pc:spChg chg="add mod">
          <ac:chgData name="David Forcier" userId="f593231f8a2f9321" providerId="LiveId" clId="{F63A8518-32A0-496D-8C5A-6A19636B2B0D}" dt="2023-04-13T02:22:25.062" v="2401"/>
          <ac:spMkLst>
            <pc:docMk/>
            <pc:sldMk cId="3536909773" sldId="456"/>
            <ac:spMk id="5" creationId="{E849F9A7-B7A3-1CFC-7734-2678FD183E63}"/>
          </ac:spMkLst>
        </pc:spChg>
        <pc:picChg chg="add del mod">
          <ac:chgData name="David Forcier" userId="f593231f8a2f9321" providerId="LiveId" clId="{F63A8518-32A0-496D-8C5A-6A19636B2B0D}" dt="2023-04-22T01:51:21.761" v="12128" actId="478"/>
          <ac:picMkLst>
            <pc:docMk/>
            <pc:sldMk cId="3536909773" sldId="456"/>
            <ac:picMk id="2" creationId="{9F57D6B0-A4B8-8197-233B-5849E3C4164F}"/>
          </ac:picMkLst>
        </pc:picChg>
        <pc:picChg chg="add mod">
          <ac:chgData name="David Forcier" userId="f593231f8a2f9321" providerId="LiveId" clId="{F63A8518-32A0-496D-8C5A-6A19636B2B0D}" dt="2023-04-22T22:12:37.648" v="18517" actId="1076"/>
          <ac:picMkLst>
            <pc:docMk/>
            <pc:sldMk cId="3536909773" sldId="456"/>
            <ac:picMk id="4" creationId="{D62B0E09-7C54-9BBA-1298-36CC32EB002B}"/>
          </ac:picMkLst>
        </pc:picChg>
        <pc:picChg chg="mod modCrop">
          <ac:chgData name="David Forcier" userId="f593231f8a2f9321" providerId="LiveId" clId="{F63A8518-32A0-496D-8C5A-6A19636B2B0D}" dt="2023-04-22T22:12:11.743" v="18507" actId="732"/>
          <ac:picMkLst>
            <pc:docMk/>
            <pc:sldMk cId="3536909773" sldId="456"/>
            <ac:picMk id="1026" creationId="{E4315473-7ABB-4574-68B0-44DA6F987B29}"/>
          </ac:picMkLst>
        </pc:picChg>
        <pc:picChg chg="mod">
          <ac:chgData name="David Forcier" userId="f593231f8a2f9321" providerId="LiveId" clId="{F63A8518-32A0-496D-8C5A-6A19636B2B0D}" dt="2023-04-22T22:12:33.495" v="18515" actId="1076"/>
          <ac:picMkLst>
            <pc:docMk/>
            <pc:sldMk cId="3536909773" sldId="456"/>
            <ac:picMk id="1028" creationId="{9B61D63A-A4CA-7499-1272-E5A71C5FE2D8}"/>
          </ac:picMkLst>
        </pc:picChg>
        <pc:picChg chg="del mod">
          <ac:chgData name="David Forcier" userId="f593231f8a2f9321" providerId="LiveId" clId="{F63A8518-32A0-496D-8C5A-6A19636B2B0D}" dt="2023-04-22T22:11:57.590" v="18504" actId="478"/>
          <ac:picMkLst>
            <pc:docMk/>
            <pc:sldMk cId="3536909773" sldId="456"/>
            <ac:picMk id="1030" creationId="{F6E1C19C-997E-803A-E792-C699B29E94F0}"/>
          </ac:picMkLst>
        </pc:picChg>
        <pc:picChg chg="mod">
          <ac:chgData name="David Forcier" userId="f593231f8a2f9321" providerId="LiveId" clId="{F63A8518-32A0-496D-8C5A-6A19636B2B0D}" dt="2023-04-22T22:13:16.907" v="18529" actId="166"/>
          <ac:picMkLst>
            <pc:docMk/>
            <pc:sldMk cId="3536909773" sldId="456"/>
            <ac:picMk id="1032" creationId="{B344DD87-87F5-B67B-FAF9-8E4DEE9440D5}"/>
          </ac:picMkLst>
        </pc:picChg>
        <pc:picChg chg="del mod">
          <ac:chgData name="David Forcier" userId="f593231f8a2f9321" providerId="LiveId" clId="{F63A8518-32A0-496D-8C5A-6A19636B2B0D}" dt="2023-04-22T01:43:58.586" v="12105" actId="478"/>
          <ac:picMkLst>
            <pc:docMk/>
            <pc:sldMk cId="3536909773" sldId="456"/>
            <ac:picMk id="1034" creationId="{95874A66-BE00-603D-F643-9D032770E5B9}"/>
          </ac:picMkLst>
        </pc:picChg>
        <pc:picChg chg="add mod">
          <ac:chgData name="David Forcier" userId="f593231f8a2f9321" providerId="LiveId" clId="{F63A8518-32A0-496D-8C5A-6A19636B2B0D}" dt="2023-04-22T22:12:19.226" v="18510" actId="1076"/>
          <ac:picMkLst>
            <pc:docMk/>
            <pc:sldMk cId="3536909773" sldId="456"/>
            <ac:picMk id="3074" creationId="{6DF5EB77-E3C8-7707-2E01-CE6E1ABA8E36}"/>
          </ac:picMkLst>
        </pc:picChg>
      </pc:sldChg>
      <pc:sldChg chg="addSp delSp modSp mod">
        <pc:chgData name="David Forcier" userId="f593231f8a2f9321" providerId="LiveId" clId="{F63A8518-32A0-496D-8C5A-6A19636B2B0D}" dt="2023-04-26T01:57:28.822" v="22769"/>
        <pc:sldMkLst>
          <pc:docMk/>
          <pc:sldMk cId="2565084373" sldId="457"/>
        </pc:sldMkLst>
        <pc:spChg chg="mod">
          <ac:chgData name="David Forcier" userId="f593231f8a2f9321" providerId="LiveId" clId="{F63A8518-32A0-496D-8C5A-6A19636B2B0D}" dt="2023-04-26T01:57:28.822" v="22769"/>
          <ac:spMkLst>
            <pc:docMk/>
            <pc:sldMk cId="2565084373" sldId="457"/>
            <ac:spMk id="2" creationId="{4FA78D91-E2C9-3F55-D36E-DC6219652380}"/>
          </ac:spMkLst>
        </pc:spChg>
        <pc:spChg chg="mod">
          <ac:chgData name="David Forcier" userId="f593231f8a2f9321" providerId="LiveId" clId="{F63A8518-32A0-496D-8C5A-6A19636B2B0D}" dt="2023-04-08T04:19:44.880" v="235"/>
          <ac:spMkLst>
            <pc:docMk/>
            <pc:sldMk cId="2565084373" sldId="457"/>
            <ac:spMk id="3" creationId="{B35FAAB2-231F-3CAF-85BA-B4E1D89C6EB3}"/>
          </ac:spMkLst>
        </pc:spChg>
        <pc:spChg chg="add del mod">
          <ac:chgData name="David Forcier" userId="f593231f8a2f9321" providerId="LiveId" clId="{F63A8518-32A0-496D-8C5A-6A19636B2B0D}" dt="2023-04-08T04:19:44.880" v="235"/>
          <ac:spMkLst>
            <pc:docMk/>
            <pc:sldMk cId="2565084373" sldId="457"/>
            <ac:spMk id="4" creationId="{C4377595-D1C1-5E50-595F-04C8A92BF744}"/>
          </ac:spMkLst>
        </pc:spChg>
        <pc:spChg chg="add del mod">
          <ac:chgData name="David Forcier" userId="f593231f8a2f9321" providerId="LiveId" clId="{F63A8518-32A0-496D-8C5A-6A19636B2B0D}" dt="2023-04-08T04:19:44.880" v="235"/>
          <ac:spMkLst>
            <pc:docMk/>
            <pc:sldMk cId="2565084373" sldId="457"/>
            <ac:spMk id="5" creationId="{690CED4E-451B-2C06-6BE7-07D6F3B22A1A}"/>
          </ac:spMkLst>
        </pc:spChg>
        <pc:spChg chg="add mod">
          <ac:chgData name="David Forcier" userId="f593231f8a2f9321" providerId="LiveId" clId="{F63A8518-32A0-496D-8C5A-6A19636B2B0D}" dt="2023-04-08T04:19:46.426" v="236"/>
          <ac:spMkLst>
            <pc:docMk/>
            <pc:sldMk cId="2565084373" sldId="457"/>
            <ac:spMk id="6" creationId="{5120F70B-A989-3824-3506-0D2CAF704592}"/>
          </ac:spMkLst>
        </pc:spChg>
      </pc:sldChg>
      <pc:sldChg chg="addSp delSp modSp mod modNotesTx">
        <pc:chgData name="David Forcier" userId="f593231f8a2f9321" providerId="LiveId" clId="{F63A8518-32A0-496D-8C5A-6A19636B2B0D}" dt="2023-04-18T03:03:11.931" v="5130" actId="20577"/>
        <pc:sldMkLst>
          <pc:docMk/>
          <pc:sldMk cId="148953763" sldId="458"/>
        </pc:sldMkLst>
        <pc:spChg chg="add del mod">
          <ac:chgData name="David Forcier" userId="f593231f8a2f9321" providerId="LiveId" clId="{F63A8518-32A0-496D-8C5A-6A19636B2B0D}" dt="2023-04-12T05:05:10.579" v="969"/>
          <ac:spMkLst>
            <pc:docMk/>
            <pc:sldMk cId="148953763" sldId="458"/>
            <ac:spMk id="2" creationId="{479F3F5A-D90D-CA67-B41B-60845C19B605}"/>
          </ac:spMkLst>
        </pc:spChg>
        <pc:spChg chg="mod">
          <ac:chgData name="David Forcier" userId="f593231f8a2f9321" providerId="LiveId" clId="{F63A8518-32A0-496D-8C5A-6A19636B2B0D}" dt="2023-04-12T05:05:10.579" v="969"/>
          <ac:spMkLst>
            <pc:docMk/>
            <pc:sldMk cId="148953763" sldId="458"/>
            <ac:spMk id="3" creationId="{F1B195F8-4E2C-FA6C-AC28-4453AB1B48BB}"/>
          </ac:spMkLst>
        </pc:spChg>
        <pc:spChg chg="add del mod">
          <ac:chgData name="David Forcier" userId="f593231f8a2f9321" providerId="LiveId" clId="{F63A8518-32A0-496D-8C5A-6A19636B2B0D}" dt="2023-04-12T05:05:10.579" v="969"/>
          <ac:spMkLst>
            <pc:docMk/>
            <pc:sldMk cId="148953763" sldId="458"/>
            <ac:spMk id="4" creationId="{616A81C4-5D10-E1E8-4777-7E2AB436435F}"/>
          </ac:spMkLst>
        </pc:spChg>
        <pc:spChg chg="mod">
          <ac:chgData name="David Forcier" userId="f593231f8a2f9321" providerId="LiveId" clId="{F63A8518-32A0-496D-8C5A-6A19636B2B0D}" dt="2023-04-12T05:05:10.579" v="969"/>
          <ac:spMkLst>
            <pc:docMk/>
            <pc:sldMk cId="148953763" sldId="458"/>
            <ac:spMk id="7" creationId="{37849816-8AC0-4201-16B3-892083A60B31}"/>
          </ac:spMkLst>
        </pc:spChg>
        <pc:spChg chg="add mod">
          <ac:chgData name="David Forcier" userId="f593231f8a2f9321" providerId="LiveId" clId="{F63A8518-32A0-496D-8C5A-6A19636B2B0D}" dt="2023-04-12T05:05:21.324" v="1005" actId="20577"/>
          <ac:spMkLst>
            <pc:docMk/>
            <pc:sldMk cId="148953763" sldId="458"/>
            <ac:spMk id="8" creationId="{3DC8FDE1-00B0-2D1F-4FD3-D50651D78E8E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15" creationId="{6974E3A0-10B8-9469-39C0-26474911E66F}"/>
          </ac:spMkLst>
        </pc:spChg>
        <pc:spChg chg="del">
          <ac:chgData name="David Forcier" userId="f593231f8a2f9321" providerId="LiveId" clId="{F63A8518-32A0-496D-8C5A-6A19636B2B0D}" dt="2023-04-12T05:04:57.843" v="961" actId="478"/>
          <ac:spMkLst>
            <pc:docMk/>
            <pc:sldMk cId="148953763" sldId="458"/>
            <ac:spMk id="69" creationId="{6E86E35E-FBEF-5D9B-BAC3-2D3E7A4C49EE}"/>
          </ac:spMkLst>
        </pc:spChg>
        <pc:spChg chg="del mod">
          <ac:chgData name="David Forcier" userId="f593231f8a2f9321" providerId="LiveId" clId="{F63A8518-32A0-496D-8C5A-6A19636B2B0D}" dt="2023-04-12T05:04:59.083" v="963" actId="478"/>
          <ac:spMkLst>
            <pc:docMk/>
            <pc:sldMk cId="148953763" sldId="458"/>
            <ac:spMk id="70" creationId="{C154FB03-4C7A-1EB0-2D87-85DAE044E686}"/>
          </ac:spMkLst>
        </pc:spChg>
        <pc:spChg chg="del">
          <ac:chgData name="David Forcier" userId="f593231f8a2f9321" providerId="LiveId" clId="{F63A8518-32A0-496D-8C5A-6A19636B2B0D}" dt="2023-04-12T05:04:59.698" v="964" actId="478"/>
          <ac:spMkLst>
            <pc:docMk/>
            <pc:sldMk cId="148953763" sldId="458"/>
            <ac:spMk id="71" creationId="{FE917927-F0C0-9791-3115-57962E8C1B11}"/>
          </ac:spMkLst>
        </pc:spChg>
        <pc:spChg chg="del">
          <ac:chgData name="David Forcier" userId="f593231f8a2f9321" providerId="LiveId" clId="{F63A8518-32A0-496D-8C5A-6A19636B2B0D}" dt="2023-04-12T05:05:00.608" v="965" actId="478"/>
          <ac:spMkLst>
            <pc:docMk/>
            <pc:sldMk cId="148953763" sldId="458"/>
            <ac:spMk id="72" creationId="{8CE9D25E-B9E3-4131-EEC4-D31867BC0EE9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73" creationId="{29CD88A5-2E95-E5A0-8FCE-D4E6D3629E20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81" creationId="{811D5D8A-0774-B9C2-982E-B13778E32D53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82" creationId="{25781722-DDF7-0913-101C-7C8DBF68D785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83" creationId="{E7437408-CCDF-B9AD-F9D1-E46DCEC90304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84" creationId="{6BE4A0FE-FDA2-0978-4EBE-97FE46EE9A9B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85" creationId="{511FE10D-C39D-7BCC-3C07-CFC71CC3A5A0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86" creationId="{9D94D267-D0DE-1BEE-263D-3D288BC316CE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87" creationId="{86216608-8702-98A7-0780-220FB73E65B9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88" creationId="{84A37823-172C-4968-5ECC-CF0F737A6AE7}"/>
          </ac:spMkLst>
        </pc:spChg>
        <pc:spChg chg="del">
          <ac:chgData name="David Forcier" userId="f593231f8a2f9321" providerId="LiveId" clId="{F63A8518-32A0-496D-8C5A-6A19636B2B0D}" dt="2023-04-12T05:05:07.844" v="968" actId="478"/>
          <ac:spMkLst>
            <pc:docMk/>
            <pc:sldMk cId="148953763" sldId="458"/>
            <ac:spMk id="89" creationId="{FFF13438-9ED2-5F1F-F96F-AEA79BB59D15}"/>
          </ac:spMkLst>
        </pc:spChg>
        <pc:grpChg chg="del">
          <ac:chgData name="David Forcier" userId="f593231f8a2f9321" providerId="LiveId" clId="{F63A8518-32A0-496D-8C5A-6A19636B2B0D}" dt="2023-04-12T05:05:07.844" v="968" actId="478"/>
          <ac:grpSpMkLst>
            <pc:docMk/>
            <pc:sldMk cId="148953763" sldId="458"/>
            <ac:grpSpMk id="65" creationId="{F6E0E045-9295-1F21-E08E-26EC9C8CDAE3}"/>
          </ac:grpSpMkLst>
        </pc:grpChg>
        <pc:grpChg chg="del">
          <ac:chgData name="David Forcier" userId="f593231f8a2f9321" providerId="LiveId" clId="{F63A8518-32A0-496D-8C5A-6A19636B2B0D}" dt="2023-04-12T05:05:07.844" v="968" actId="478"/>
          <ac:grpSpMkLst>
            <pc:docMk/>
            <pc:sldMk cId="148953763" sldId="458"/>
            <ac:grpSpMk id="66" creationId="{704AD226-53C8-9C00-458A-EB14B40630A1}"/>
          </ac:grpSpMkLst>
        </pc:grp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16" creationId="{C79F4D26-0A89-D7C0-FA99-F9C7AEE1D91F}"/>
          </ac:cxnSpMkLst>
        </pc:cxn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17" creationId="{2A7231CF-3141-733D-24AB-DA5276DA557E}"/>
          </ac:cxnSpMkLst>
        </pc:cxn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18" creationId="{C751066A-4275-77A5-D151-BC13E767400C}"/>
          </ac:cxnSpMkLst>
        </pc:cxn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21" creationId="{4176B780-0250-C7CF-9D87-992B246238D0}"/>
          </ac:cxnSpMkLst>
        </pc:cxn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22" creationId="{65472DC8-82E8-FD75-1CED-BD2BA382AF6B}"/>
          </ac:cxnSpMkLst>
        </pc:cxn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23" creationId="{5B520FCA-A9D0-D186-4FC3-C52569B03E3B}"/>
          </ac:cxnSpMkLst>
        </pc:cxn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25" creationId="{A704015A-2471-2744-0DD1-F350BA8704A0}"/>
          </ac:cxnSpMkLst>
        </pc:cxn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26" creationId="{1AD06FCA-F7AB-F464-C914-D52157CB0CEF}"/>
          </ac:cxnSpMkLst>
        </pc:cxn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27" creationId="{20B3B655-DBD0-4826-5B76-0460CF60DF13}"/>
          </ac:cxnSpMkLst>
        </pc:cxnChg>
        <pc:cxnChg chg="del mod">
          <ac:chgData name="David Forcier" userId="f593231f8a2f9321" providerId="LiveId" clId="{F63A8518-32A0-496D-8C5A-6A19636B2B0D}" dt="2023-04-12T05:05:07.844" v="968" actId="478"/>
          <ac:cxnSpMkLst>
            <pc:docMk/>
            <pc:sldMk cId="148953763" sldId="458"/>
            <ac:cxnSpMk id="51" creationId="{01A5B5A6-105E-73FF-A3F8-46EC802BCCE8}"/>
          </ac:cxnSpMkLst>
        </pc:cxnChg>
      </pc:sldChg>
      <pc:sldChg chg="modSp mod">
        <pc:chgData name="David Forcier" userId="f593231f8a2f9321" providerId="LiveId" clId="{F63A8518-32A0-496D-8C5A-6A19636B2B0D}" dt="2023-04-24T01:49:24.344" v="21973" actId="20577"/>
        <pc:sldMkLst>
          <pc:docMk/>
          <pc:sldMk cId="3086792207" sldId="459"/>
        </pc:sldMkLst>
        <pc:spChg chg="mod">
          <ac:chgData name="David Forcier" userId="f593231f8a2f9321" providerId="LiveId" clId="{F63A8518-32A0-496D-8C5A-6A19636B2B0D}" dt="2023-04-24T01:49:24.344" v="21973" actId="20577"/>
          <ac:spMkLst>
            <pc:docMk/>
            <pc:sldMk cId="3086792207" sldId="459"/>
            <ac:spMk id="2" creationId="{4F4F664C-C230-EB02-F2B8-22F73C1AB172}"/>
          </ac:spMkLst>
        </pc:spChg>
      </pc:sldChg>
      <pc:sldChg chg="addSp modSp mod">
        <pc:chgData name="David Forcier" userId="f593231f8a2f9321" providerId="LiveId" clId="{F63A8518-32A0-496D-8C5A-6A19636B2B0D}" dt="2023-04-22T19:50:15.830" v="14015" actId="14826"/>
        <pc:sldMkLst>
          <pc:docMk/>
          <pc:sldMk cId="3414160462" sldId="460"/>
        </pc:sldMkLst>
        <pc:spChg chg="mod">
          <ac:chgData name="David Forcier" userId="f593231f8a2f9321" providerId="LiveId" clId="{F63A8518-32A0-496D-8C5A-6A19636B2B0D}" dt="2023-04-18T01:32:37.273" v="4695"/>
          <ac:spMkLst>
            <pc:docMk/>
            <pc:sldMk cId="3414160462" sldId="460"/>
            <ac:spMk id="32" creationId="{67BF2C3C-CE4A-E929-DEFF-D370B577E214}"/>
          </ac:spMkLst>
        </pc:spChg>
        <pc:spChg chg="mod">
          <ac:chgData name="David Forcier" userId="f593231f8a2f9321" providerId="LiveId" clId="{F63A8518-32A0-496D-8C5A-6A19636B2B0D}" dt="2023-04-18T01:32:37.273" v="4695"/>
          <ac:spMkLst>
            <pc:docMk/>
            <pc:sldMk cId="3414160462" sldId="460"/>
            <ac:spMk id="35" creationId="{D9904909-9363-D1F9-CEB3-DECAEAC49BA7}"/>
          </ac:spMkLst>
        </pc:spChg>
        <pc:spChg chg="mod">
          <ac:chgData name="David Forcier" userId="f593231f8a2f9321" providerId="LiveId" clId="{F63A8518-32A0-496D-8C5A-6A19636B2B0D}" dt="2023-04-18T01:46:47.095" v="4753" actId="408"/>
          <ac:spMkLst>
            <pc:docMk/>
            <pc:sldMk cId="3414160462" sldId="460"/>
            <ac:spMk id="41" creationId="{01CFC9DC-37DE-6B41-993A-DFE5F50C3DAC}"/>
          </ac:spMkLst>
        </pc:spChg>
        <pc:spChg chg="mod">
          <ac:chgData name="David Forcier" userId="f593231f8a2f9321" providerId="LiveId" clId="{F63A8518-32A0-496D-8C5A-6A19636B2B0D}" dt="2023-04-18T03:02:29.055" v="5093" actId="408"/>
          <ac:spMkLst>
            <pc:docMk/>
            <pc:sldMk cId="3414160462" sldId="460"/>
            <ac:spMk id="42" creationId="{AD72C640-C165-E7DE-42C6-08D17195AA51}"/>
          </ac:spMkLst>
        </pc:spChg>
        <pc:spChg chg="mod">
          <ac:chgData name="David Forcier" userId="f593231f8a2f9321" providerId="LiveId" clId="{F63A8518-32A0-496D-8C5A-6A19636B2B0D}" dt="2023-04-18T03:01:52.578" v="5086" actId="20577"/>
          <ac:spMkLst>
            <pc:docMk/>
            <pc:sldMk cId="3414160462" sldId="460"/>
            <ac:spMk id="43" creationId="{1165C30D-A8AD-EF43-4FCC-2F8D80FF45B9}"/>
          </ac:spMkLst>
        </pc:spChg>
        <pc:spChg chg="mod">
          <ac:chgData name="David Forcier" userId="f593231f8a2f9321" providerId="LiveId" clId="{F63A8518-32A0-496D-8C5A-6A19636B2B0D}" dt="2023-04-18T01:32:37.273" v="4695"/>
          <ac:spMkLst>
            <pc:docMk/>
            <pc:sldMk cId="3414160462" sldId="460"/>
            <ac:spMk id="44" creationId="{B83F583D-7A16-B798-86A0-1332C99D38A9}"/>
          </ac:spMkLst>
        </pc:spChg>
        <pc:spChg chg="mod">
          <ac:chgData name="David Forcier" userId="f593231f8a2f9321" providerId="LiveId" clId="{F63A8518-32A0-496D-8C5A-6A19636B2B0D}" dt="2023-04-18T01:32:37.273" v="4695"/>
          <ac:spMkLst>
            <pc:docMk/>
            <pc:sldMk cId="3414160462" sldId="460"/>
            <ac:spMk id="47" creationId="{B8B9C8C6-64D1-DA5F-8308-9114BEEE45D2}"/>
          </ac:spMkLst>
        </pc:spChg>
        <pc:spChg chg="add mod">
          <ac:chgData name="David Forcier" userId="f593231f8a2f9321" providerId="LiveId" clId="{F63A8518-32A0-496D-8C5A-6A19636B2B0D}" dt="2023-04-18T03:01:04.475" v="5072" actId="20577"/>
          <ac:spMkLst>
            <pc:docMk/>
            <pc:sldMk cId="3414160462" sldId="460"/>
            <ac:spMk id="97" creationId="{E031B773-1A44-8DB4-3B2A-506FA9C27611}"/>
          </ac:spMkLst>
        </pc:spChg>
        <pc:spChg chg="add mod">
          <ac:chgData name="David Forcier" userId="f593231f8a2f9321" providerId="LiveId" clId="{F63A8518-32A0-496D-8C5A-6A19636B2B0D}" dt="2023-04-18T03:02:29.055" v="5093" actId="408"/>
          <ac:spMkLst>
            <pc:docMk/>
            <pc:sldMk cId="3414160462" sldId="460"/>
            <ac:spMk id="98" creationId="{97F0AFA2-0CC1-760A-4049-9EB612DDBDF9}"/>
          </ac:spMkLst>
        </pc:spChg>
        <pc:spChg chg="add mod">
          <ac:chgData name="David Forcier" userId="f593231f8a2f9321" providerId="LiveId" clId="{F63A8518-32A0-496D-8C5A-6A19636B2B0D}" dt="2023-04-18T03:01:59.188" v="5091" actId="20577"/>
          <ac:spMkLst>
            <pc:docMk/>
            <pc:sldMk cId="3414160462" sldId="460"/>
            <ac:spMk id="99" creationId="{42C2AA09-6345-7647-8E6D-A3163563B6C7}"/>
          </ac:spMkLst>
        </pc:spChg>
        <pc:grpChg chg="mod">
          <ac:chgData name="David Forcier" userId="f593231f8a2f9321" providerId="LiveId" clId="{F63A8518-32A0-496D-8C5A-6A19636B2B0D}" dt="2023-04-18T01:33:52.266" v="4706" actId="14100"/>
          <ac:grpSpMkLst>
            <pc:docMk/>
            <pc:sldMk cId="3414160462" sldId="460"/>
            <ac:grpSpMk id="22" creationId="{FE99E6BF-3031-7224-29AA-18F64875EECD}"/>
          </ac:grpSpMkLst>
        </pc:grpChg>
        <pc:grpChg chg="mod">
          <ac:chgData name="David Forcier" userId="f593231f8a2f9321" providerId="LiveId" clId="{F63A8518-32A0-496D-8C5A-6A19636B2B0D}" dt="2023-04-18T01:34:52.979" v="4726" actId="12789"/>
          <ac:grpSpMkLst>
            <pc:docMk/>
            <pc:sldMk cId="3414160462" sldId="460"/>
            <ac:grpSpMk id="23" creationId="{A50C0117-F85C-DA23-22E6-A43862387D0C}"/>
          </ac:grpSpMkLst>
        </pc:grpChg>
        <pc:grpChg chg="mod">
          <ac:chgData name="David Forcier" userId="f593231f8a2f9321" providerId="LiveId" clId="{F63A8518-32A0-496D-8C5A-6A19636B2B0D}" dt="2023-04-18T03:02:29.055" v="5093" actId="408"/>
          <ac:grpSpMkLst>
            <pc:docMk/>
            <pc:sldMk cId="3414160462" sldId="460"/>
            <ac:grpSpMk id="24" creationId="{C85ABFEB-540C-FF31-FEA7-999C9FF722E0}"/>
          </ac:grpSpMkLst>
        </pc:grpChg>
        <pc:grpChg chg="mod">
          <ac:chgData name="David Forcier" userId="f593231f8a2f9321" providerId="LiveId" clId="{F63A8518-32A0-496D-8C5A-6A19636B2B0D}" dt="2023-04-18T01:35:12.390" v="4728" actId="12789"/>
          <ac:grpSpMkLst>
            <pc:docMk/>
            <pc:sldMk cId="3414160462" sldId="460"/>
            <ac:grpSpMk id="25" creationId="{3FD548AD-5B83-A850-6D3E-8B8A079AEFF5}"/>
          </ac:grpSpMkLst>
        </pc:grpChg>
        <pc:grpChg chg="add mod">
          <ac:chgData name="David Forcier" userId="f593231f8a2f9321" providerId="LiveId" clId="{F63A8518-32A0-496D-8C5A-6A19636B2B0D}" dt="2023-04-18T01:35:21.685" v="4729" actId="1076"/>
          <ac:grpSpMkLst>
            <pc:docMk/>
            <pc:sldMk cId="3414160462" sldId="460"/>
            <ac:grpSpMk id="28" creationId="{FD5432BE-8C3A-C0DC-CB22-759E0A30EA81}"/>
          </ac:grpSpMkLst>
        </pc:grpChg>
        <pc:grpChg chg="add mod">
          <ac:chgData name="David Forcier" userId="f593231f8a2f9321" providerId="LiveId" clId="{F63A8518-32A0-496D-8C5A-6A19636B2B0D}" dt="2023-04-18T03:02:29.055" v="5093" actId="408"/>
          <ac:grpSpMkLst>
            <pc:docMk/>
            <pc:sldMk cId="3414160462" sldId="460"/>
            <ac:grpSpMk id="33" creationId="{B999D4CA-76FC-1F3E-D9B2-63A1A610D42D}"/>
          </ac:grpSpMkLst>
        </pc:grpChg>
        <pc:grpChg chg="add mod">
          <ac:chgData name="David Forcier" userId="f593231f8a2f9321" providerId="LiveId" clId="{F63A8518-32A0-496D-8C5A-6A19636B2B0D}" dt="2023-04-18T01:35:21.685" v="4729" actId="1076"/>
          <ac:grpSpMkLst>
            <pc:docMk/>
            <pc:sldMk cId="3414160462" sldId="460"/>
            <ac:grpSpMk id="37" creationId="{B4495688-A92D-0192-7CCF-D480E189638B}"/>
          </ac:grpSpMkLst>
        </pc:grpChg>
        <pc:grpChg chg="add mod">
          <ac:chgData name="David Forcier" userId="f593231f8a2f9321" providerId="LiveId" clId="{F63A8518-32A0-496D-8C5A-6A19636B2B0D}" dt="2023-04-18T01:35:25.290" v="4730" actId="1076"/>
          <ac:grpSpMkLst>
            <pc:docMk/>
            <pc:sldMk cId="3414160462" sldId="460"/>
            <ac:grpSpMk id="45" creationId="{789A9233-71E7-97D9-2488-0596AA82987D}"/>
          </ac:grpSpMkLst>
        </pc:grpChg>
        <pc:picChg chg="add mod">
          <ac:chgData name="David Forcier" userId="f593231f8a2f9321" providerId="LiveId" clId="{F63A8518-32A0-496D-8C5A-6A19636B2B0D}" dt="2023-04-22T19:49:52.009" v="14013" actId="14826"/>
          <ac:picMkLst>
            <pc:docMk/>
            <pc:sldMk cId="3414160462" sldId="460"/>
            <ac:picMk id="12" creationId="{8604AAAB-FC2E-9A98-A22D-EFABA902B77F}"/>
          </ac:picMkLst>
        </pc:picChg>
        <pc:picChg chg="add mod">
          <ac:chgData name="David Forcier" userId="f593231f8a2f9321" providerId="LiveId" clId="{F63A8518-32A0-496D-8C5A-6A19636B2B0D}" dt="2023-04-22T19:50:05.148" v="14014" actId="14826"/>
          <ac:picMkLst>
            <pc:docMk/>
            <pc:sldMk cId="3414160462" sldId="460"/>
            <ac:picMk id="14" creationId="{DFF7A281-8FBB-508B-CB78-7D8CA02AF654}"/>
          </ac:picMkLst>
        </pc:picChg>
        <pc:picChg chg="add mod">
          <ac:chgData name="David Forcier" userId="f593231f8a2f9321" providerId="LiveId" clId="{F63A8518-32A0-496D-8C5A-6A19636B2B0D}" dt="2023-04-22T19:50:15.830" v="14015" actId="14826"/>
          <ac:picMkLst>
            <pc:docMk/>
            <pc:sldMk cId="3414160462" sldId="460"/>
            <ac:picMk id="16" creationId="{9AE6103E-F22D-8597-534E-167430ED6D48}"/>
          </ac:picMkLst>
        </pc:picChg>
        <pc:picChg chg="mod">
          <ac:chgData name="David Forcier" userId="f593231f8a2f9321" providerId="LiveId" clId="{F63A8518-32A0-496D-8C5A-6A19636B2B0D}" dt="2023-04-18T01:32:37.273" v="4695"/>
          <ac:picMkLst>
            <pc:docMk/>
            <pc:sldMk cId="3414160462" sldId="460"/>
            <ac:picMk id="31" creationId="{CB403F42-4B64-C687-25FA-B1F12AEC84A8}"/>
          </ac:picMkLst>
        </pc:picChg>
        <pc:picChg chg="mod">
          <ac:chgData name="David Forcier" userId="f593231f8a2f9321" providerId="LiveId" clId="{F63A8518-32A0-496D-8C5A-6A19636B2B0D}" dt="2023-04-18T01:32:37.273" v="4695"/>
          <ac:picMkLst>
            <pc:docMk/>
            <pc:sldMk cId="3414160462" sldId="460"/>
            <ac:picMk id="34" creationId="{4C57C7DB-4BB9-1667-CABB-9E935943E363}"/>
          </ac:picMkLst>
        </pc:picChg>
        <pc:picChg chg="mod">
          <ac:chgData name="David Forcier" userId="f593231f8a2f9321" providerId="LiveId" clId="{F63A8518-32A0-496D-8C5A-6A19636B2B0D}" dt="2023-04-18T01:32:37.273" v="4695"/>
          <ac:picMkLst>
            <pc:docMk/>
            <pc:sldMk cId="3414160462" sldId="460"/>
            <ac:picMk id="38" creationId="{3AFFDC3A-94E8-68C3-D59E-84F6D04C8412}"/>
          </ac:picMkLst>
        </pc:picChg>
        <pc:picChg chg="mod">
          <ac:chgData name="David Forcier" userId="f593231f8a2f9321" providerId="LiveId" clId="{F63A8518-32A0-496D-8C5A-6A19636B2B0D}" dt="2023-04-18T01:32:37.273" v="4695"/>
          <ac:picMkLst>
            <pc:docMk/>
            <pc:sldMk cId="3414160462" sldId="460"/>
            <ac:picMk id="46" creationId="{F3303565-F200-FE7A-1C76-73C98ABBE70A}"/>
          </ac:picMkLst>
        </pc:picChg>
        <pc:cxnChg chg="add mod">
          <ac:chgData name="David Forcier" userId="f593231f8a2f9321" providerId="LiveId" clId="{F63A8518-32A0-496D-8C5A-6A19636B2B0D}" dt="2023-04-18T01:46:47.095" v="4753" actId="408"/>
          <ac:cxnSpMkLst>
            <pc:docMk/>
            <pc:sldMk cId="3414160462" sldId="460"/>
            <ac:cxnSpMk id="26" creationId="{CE75F92E-B7DE-A86D-0EB2-5FCBE64713EF}"/>
          </ac:cxnSpMkLst>
        </pc:cxnChg>
        <pc:cxnChg chg="mod">
          <ac:chgData name="David Forcier" userId="f593231f8a2f9321" providerId="LiveId" clId="{F63A8518-32A0-496D-8C5A-6A19636B2B0D}" dt="2023-04-18T01:34:52.979" v="4726" actId="12789"/>
          <ac:cxnSpMkLst>
            <pc:docMk/>
            <pc:sldMk cId="3414160462" sldId="460"/>
            <ac:cxnSpMk id="27" creationId="{B57CFA2D-422E-0DE2-B3F1-CDB596B84F9B}"/>
          </ac:cxnSpMkLst>
        </pc:cxnChg>
        <pc:cxnChg chg="mod">
          <ac:chgData name="David Forcier" userId="f593231f8a2f9321" providerId="LiveId" clId="{F63A8518-32A0-496D-8C5A-6A19636B2B0D}" dt="2023-04-18T03:02:29.055" v="5093" actId="408"/>
          <ac:cxnSpMkLst>
            <pc:docMk/>
            <pc:sldMk cId="3414160462" sldId="460"/>
            <ac:cxnSpMk id="29" creationId="{DF1A5E45-21BB-9766-1567-1F4B0486EA39}"/>
          </ac:cxnSpMkLst>
        </pc:cxnChg>
        <pc:cxnChg chg="mod">
          <ac:chgData name="David Forcier" userId="f593231f8a2f9321" providerId="LiveId" clId="{F63A8518-32A0-496D-8C5A-6A19636B2B0D}" dt="2023-04-18T01:35:12.390" v="4728" actId="12789"/>
          <ac:cxnSpMkLst>
            <pc:docMk/>
            <pc:sldMk cId="3414160462" sldId="460"/>
            <ac:cxnSpMk id="30" creationId="{3EA5D626-F834-950A-85B5-CDBA42EAA6DD}"/>
          </ac:cxnSpMkLst>
        </pc:cxnChg>
        <pc:cxnChg chg="mod">
          <ac:chgData name="David Forcier" userId="f593231f8a2f9321" providerId="LiveId" clId="{F63A8518-32A0-496D-8C5A-6A19636B2B0D}" dt="2023-04-18T01:46:47.095" v="4753" actId="408"/>
          <ac:cxnSpMkLst>
            <pc:docMk/>
            <pc:sldMk cId="3414160462" sldId="460"/>
            <ac:cxnSpMk id="36" creationId="{8A3F6939-BD61-7650-2836-0B9B28724C82}"/>
          </ac:cxnSpMkLst>
        </pc:cxnChg>
        <pc:cxnChg chg="mod">
          <ac:chgData name="David Forcier" userId="f593231f8a2f9321" providerId="LiveId" clId="{F63A8518-32A0-496D-8C5A-6A19636B2B0D}" dt="2023-04-18T03:02:29.055" v="5093" actId="408"/>
          <ac:cxnSpMkLst>
            <pc:docMk/>
            <pc:sldMk cId="3414160462" sldId="460"/>
            <ac:cxnSpMk id="39" creationId="{999380B6-A4F3-66BD-4C4D-1891E1FF0F08}"/>
          </ac:cxnSpMkLst>
        </pc:cxnChg>
        <pc:cxnChg chg="mod">
          <ac:chgData name="David Forcier" userId="f593231f8a2f9321" providerId="LiveId" clId="{F63A8518-32A0-496D-8C5A-6A19636B2B0D}" dt="2023-04-18T01:47:08.397" v="4755" actId="408"/>
          <ac:cxnSpMkLst>
            <pc:docMk/>
            <pc:sldMk cId="3414160462" sldId="460"/>
            <ac:cxnSpMk id="40" creationId="{0A699947-D4FD-2E63-CF9D-60FAAC7DFDA8}"/>
          </ac:cxnSpMkLst>
        </pc:cxnChg>
        <pc:cxnChg chg="add mod">
          <ac:chgData name="David Forcier" userId="f593231f8a2f9321" providerId="LiveId" clId="{F63A8518-32A0-496D-8C5A-6A19636B2B0D}" dt="2023-04-18T01:35:25.290" v="4730" actId="1076"/>
          <ac:cxnSpMkLst>
            <pc:docMk/>
            <pc:sldMk cId="3414160462" sldId="460"/>
            <ac:cxnSpMk id="48" creationId="{A5FAD464-D213-4724-0423-A852203A4B5C}"/>
          </ac:cxnSpMkLst>
        </pc:cxnChg>
        <pc:cxnChg chg="add mod">
          <ac:chgData name="David Forcier" userId="f593231f8a2f9321" providerId="LiveId" clId="{F63A8518-32A0-496D-8C5A-6A19636B2B0D}" dt="2023-04-18T03:02:29.055" v="5093" actId="408"/>
          <ac:cxnSpMkLst>
            <pc:docMk/>
            <pc:sldMk cId="3414160462" sldId="460"/>
            <ac:cxnSpMk id="49" creationId="{0B5740B3-DA8B-FC59-2DCA-C827AC8419CF}"/>
          </ac:cxnSpMkLst>
        </pc:cxnChg>
        <pc:cxnChg chg="add mod">
          <ac:chgData name="David Forcier" userId="f593231f8a2f9321" providerId="LiveId" clId="{F63A8518-32A0-496D-8C5A-6A19636B2B0D}" dt="2023-04-18T01:35:25.290" v="4730" actId="1076"/>
          <ac:cxnSpMkLst>
            <pc:docMk/>
            <pc:sldMk cId="3414160462" sldId="460"/>
            <ac:cxnSpMk id="50" creationId="{9D6B1E23-F85D-B8C8-8563-D9F406B23C70}"/>
          </ac:cxnSpMkLst>
        </pc:cxnChg>
        <pc:cxnChg chg="add mod">
          <ac:chgData name="David Forcier" userId="f593231f8a2f9321" providerId="LiveId" clId="{F63A8518-32A0-496D-8C5A-6A19636B2B0D}" dt="2023-04-18T03:02:29.055" v="5093" actId="408"/>
          <ac:cxnSpMkLst>
            <pc:docMk/>
            <pc:sldMk cId="3414160462" sldId="460"/>
            <ac:cxnSpMk id="51" creationId="{D25A0612-8FF7-C092-CA0B-182A9152D775}"/>
          </ac:cxnSpMkLst>
        </pc:cxnChg>
        <pc:cxnChg chg="add mod">
          <ac:chgData name="David Forcier" userId="f593231f8a2f9321" providerId="LiveId" clId="{F63A8518-32A0-496D-8C5A-6A19636B2B0D}" dt="2023-04-18T01:47:08.397" v="4755" actId="408"/>
          <ac:cxnSpMkLst>
            <pc:docMk/>
            <pc:sldMk cId="3414160462" sldId="460"/>
            <ac:cxnSpMk id="52" creationId="{FC3CF0D6-2C65-299D-EC53-D2E4B8564554}"/>
          </ac:cxnSpMkLst>
        </pc:cxnChg>
        <pc:cxnChg chg="add mod">
          <ac:chgData name="David Forcier" userId="f593231f8a2f9321" providerId="LiveId" clId="{F63A8518-32A0-496D-8C5A-6A19636B2B0D}" dt="2023-04-18T01:46:47.095" v="4753" actId="408"/>
          <ac:cxnSpMkLst>
            <pc:docMk/>
            <pc:sldMk cId="3414160462" sldId="460"/>
            <ac:cxnSpMk id="53" creationId="{284DC6B6-5A2F-0FAB-9783-72503A949D1A}"/>
          </ac:cxnSpMkLst>
        </pc:cxnChg>
        <pc:cxnChg chg="add mod">
          <ac:chgData name="David Forcier" userId="f593231f8a2f9321" providerId="LiveId" clId="{F63A8518-32A0-496D-8C5A-6A19636B2B0D}" dt="2023-04-18T03:02:29.055" v="5093" actId="408"/>
          <ac:cxnSpMkLst>
            <pc:docMk/>
            <pc:sldMk cId="3414160462" sldId="460"/>
            <ac:cxnSpMk id="54" creationId="{064F5F8B-C9C6-8D25-6670-72D8FB6CC208}"/>
          </ac:cxnSpMkLst>
        </pc:cxnChg>
        <pc:cxnChg chg="add mod">
          <ac:chgData name="David Forcier" userId="f593231f8a2f9321" providerId="LiveId" clId="{F63A8518-32A0-496D-8C5A-6A19636B2B0D}" dt="2023-04-18T01:47:08.397" v="4755" actId="408"/>
          <ac:cxnSpMkLst>
            <pc:docMk/>
            <pc:sldMk cId="3414160462" sldId="460"/>
            <ac:cxnSpMk id="55" creationId="{3EA3A91F-8A3F-E8CD-9B8D-4730AA06081C}"/>
          </ac:cxnSpMkLst>
        </pc:cxnChg>
        <pc:cxnChg chg="add mod">
          <ac:chgData name="David Forcier" userId="f593231f8a2f9321" providerId="LiveId" clId="{F63A8518-32A0-496D-8C5A-6A19636B2B0D}" dt="2023-04-18T01:46:47.095" v="4753" actId="408"/>
          <ac:cxnSpMkLst>
            <pc:docMk/>
            <pc:sldMk cId="3414160462" sldId="460"/>
            <ac:cxnSpMk id="103" creationId="{64B09DC7-E308-8F9E-ACCF-EA61ECEABB7B}"/>
          </ac:cxnSpMkLst>
        </pc:cxnChg>
        <pc:cxnChg chg="add mod">
          <ac:chgData name="David Forcier" userId="f593231f8a2f9321" providerId="LiveId" clId="{F63A8518-32A0-496D-8C5A-6A19636B2B0D}" dt="2023-04-18T03:02:29.055" v="5093" actId="408"/>
          <ac:cxnSpMkLst>
            <pc:docMk/>
            <pc:sldMk cId="3414160462" sldId="460"/>
            <ac:cxnSpMk id="106" creationId="{EBA3ABB3-414D-972C-B154-CBFE23EC280A}"/>
          </ac:cxnSpMkLst>
        </pc:cxnChg>
        <pc:cxnChg chg="add mod">
          <ac:chgData name="David Forcier" userId="f593231f8a2f9321" providerId="LiveId" clId="{F63A8518-32A0-496D-8C5A-6A19636B2B0D}" dt="2023-04-18T01:47:08.397" v="4755" actId="408"/>
          <ac:cxnSpMkLst>
            <pc:docMk/>
            <pc:sldMk cId="3414160462" sldId="460"/>
            <ac:cxnSpMk id="107" creationId="{E6F69BFC-A463-F431-F347-66DA7C1C58B7}"/>
          </ac:cxnSpMkLst>
        </pc:cxnChg>
      </pc:sldChg>
      <pc:sldChg chg="modSp new mod">
        <pc:chgData name="David Forcier" userId="f593231f8a2f9321" providerId="LiveId" clId="{F63A8518-32A0-496D-8C5A-6A19636B2B0D}" dt="2023-04-12T05:04:28.111" v="947"/>
        <pc:sldMkLst>
          <pc:docMk/>
          <pc:sldMk cId="480092287" sldId="461"/>
        </pc:sldMkLst>
        <pc:spChg chg="mod">
          <ac:chgData name="David Forcier" userId="f593231f8a2f9321" providerId="LiveId" clId="{F63A8518-32A0-496D-8C5A-6A19636B2B0D}" dt="2023-04-12T05:04:16.441" v="946" actId="20577"/>
          <ac:spMkLst>
            <pc:docMk/>
            <pc:sldMk cId="480092287" sldId="461"/>
            <ac:spMk id="2" creationId="{F9538E00-5E7D-5ACE-3C0D-96BEB331C070}"/>
          </ac:spMkLst>
        </pc:spChg>
        <pc:spChg chg="mod">
          <ac:chgData name="David Forcier" userId="f593231f8a2f9321" providerId="LiveId" clId="{F63A8518-32A0-496D-8C5A-6A19636B2B0D}" dt="2023-04-12T05:00:54.275" v="330" actId="313"/>
          <ac:spMkLst>
            <pc:docMk/>
            <pc:sldMk cId="480092287" sldId="461"/>
            <ac:spMk id="3" creationId="{BCA749AA-EFF5-E410-3808-C6D6E7ADBE3F}"/>
          </ac:spMkLst>
        </pc:spChg>
        <pc:spChg chg="mod">
          <ac:chgData name="David Forcier" userId="f593231f8a2f9321" providerId="LiveId" clId="{F63A8518-32A0-496D-8C5A-6A19636B2B0D}" dt="2023-04-12T05:04:28.111" v="947"/>
          <ac:spMkLst>
            <pc:docMk/>
            <pc:sldMk cId="480092287" sldId="461"/>
            <ac:spMk id="4" creationId="{3CAF1AED-A0B2-5192-6C95-52FD5E982A0F}"/>
          </ac:spMkLst>
        </pc:spChg>
      </pc:sldChg>
      <pc:sldChg chg="addSp delSp modSp new del mod">
        <pc:chgData name="David Forcier" userId="f593231f8a2f9321" providerId="LiveId" clId="{F63A8518-32A0-496D-8C5A-6A19636B2B0D}" dt="2023-04-24T01:47:59.152" v="21914" actId="47"/>
        <pc:sldMkLst>
          <pc:docMk/>
          <pc:sldMk cId="1325499376" sldId="462"/>
        </pc:sldMkLst>
        <pc:spChg chg="del">
          <ac:chgData name="David Forcier" userId="f593231f8a2f9321" providerId="LiveId" clId="{F63A8518-32A0-496D-8C5A-6A19636B2B0D}" dt="2023-04-12T05:08:11.163" v="1033" actId="22"/>
          <ac:spMkLst>
            <pc:docMk/>
            <pc:sldMk cId="1325499376" sldId="462"/>
            <ac:spMk id="2" creationId="{A482AB2F-70EC-0C88-124D-D974578C9C4E}"/>
          </ac:spMkLst>
        </pc:spChg>
        <pc:spChg chg="mod">
          <ac:chgData name="David Forcier" userId="f593231f8a2f9321" providerId="LiveId" clId="{F63A8518-32A0-496D-8C5A-6A19636B2B0D}" dt="2023-04-12T05:08:08.742" v="1032" actId="20577"/>
          <ac:spMkLst>
            <pc:docMk/>
            <pc:sldMk cId="1325499376" sldId="462"/>
            <ac:spMk id="3" creationId="{9FBA7DC7-BD4B-5CF1-AF8C-F8D33FF14E61}"/>
          </ac:spMkLst>
        </pc:spChg>
        <pc:spChg chg="mod">
          <ac:chgData name="David Forcier" userId="f593231f8a2f9321" providerId="LiveId" clId="{F63A8518-32A0-496D-8C5A-6A19636B2B0D}" dt="2023-04-12T05:08:22.328" v="1034"/>
          <ac:spMkLst>
            <pc:docMk/>
            <pc:sldMk cId="1325499376" sldId="462"/>
            <ac:spMk id="4" creationId="{42B4FABD-0413-52F5-87CE-2C7B79F018C0}"/>
          </ac:spMkLst>
        </pc:spChg>
        <pc:spChg chg="add del mod">
          <ac:chgData name="David Forcier" userId="f593231f8a2f9321" providerId="LiveId" clId="{F63A8518-32A0-496D-8C5A-6A19636B2B0D}" dt="2023-04-24T01:10:24.063" v="21566" actId="22"/>
          <ac:spMkLst>
            <pc:docMk/>
            <pc:sldMk cId="1325499376" sldId="462"/>
            <ac:spMk id="5" creationId="{FD0C7FC4-F679-3A67-9C71-207D3162E3AA}"/>
          </ac:spMkLst>
        </pc:spChg>
        <pc:picChg chg="add del mod ord">
          <ac:chgData name="David Forcier" userId="f593231f8a2f9321" providerId="LiveId" clId="{F63A8518-32A0-496D-8C5A-6A19636B2B0D}" dt="2023-04-24T01:10:21.043" v="21565" actId="478"/>
          <ac:picMkLst>
            <pc:docMk/>
            <pc:sldMk cId="1325499376" sldId="462"/>
            <ac:picMk id="6" creationId="{B1264775-D54D-0AF7-6F1C-F081EF8ED440}"/>
          </ac:picMkLst>
        </pc:picChg>
        <pc:picChg chg="add mod ord">
          <ac:chgData name="David Forcier" userId="f593231f8a2f9321" providerId="LiveId" clId="{F63A8518-32A0-496D-8C5A-6A19636B2B0D}" dt="2023-04-24T01:10:24.063" v="21566" actId="22"/>
          <ac:picMkLst>
            <pc:docMk/>
            <pc:sldMk cId="1325499376" sldId="462"/>
            <ac:picMk id="8" creationId="{6C3B36F4-EB4C-95FE-81A1-7750F4836EF1}"/>
          </ac:picMkLst>
        </pc:picChg>
      </pc:sldChg>
      <pc:sldChg chg="modSp new mod">
        <pc:chgData name="David Forcier" userId="f593231f8a2f9321" providerId="LiveId" clId="{F63A8518-32A0-496D-8C5A-6A19636B2B0D}" dt="2023-04-24T00:18:49.679" v="21225" actId="20577"/>
        <pc:sldMkLst>
          <pc:docMk/>
          <pc:sldMk cId="2313817902" sldId="463"/>
        </pc:sldMkLst>
        <pc:spChg chg="mod">
          <ac:chgData name="David Forcier" userId="f593231f8a2f9321" providerId="LiveId" clId="{F63A8518-32A0-496D-8C5A-6A19636B2B0D}" dt="2023-04-24T00:18:49.679" v="21225" actId="20577"/>
          <ac:spMkLst>
            <pc:docMk/>
            <pc:sldMk cId="2313817902" sldId="463"/>
            <ac:spMk id="2" creationId="{08B3DF6F-3E4C-65CE-763E-1883AA9F76BB}"/>
          </ac:spMkLst>
        </pc:spChg>
        <pc:spChg chg="mod">
          <ac:chgData name="David Forcier" userId="f593231f8a2f9321" providerId="LiveId" clId="{F63A8518-32A0-496D-8C5A-6A19636B2B0D}" dt="2023-04-22T22:15:46.481" v="18688" actId="20577"/>
          <ac:spMkLst>
            <pc:docMk/>
            <pc:sldMk cId="2313817902" sldId="463"/>
            <ac:spMk id="3" creationId="{164625B5-9F89-D839-7C1A-B3D066A0383C}"/>
          </ac:spMkLst>
        </pc:spChg>
        <pc:spChg chg="mod">
          <ac:chgData name="David Forcier" userId="f593231f8a2f9321" providerId="LiveId" clId="{F63A8518-32A0-496D-8C5A-6A19636B2B0D}" dt="2023-04-13T02:22:27.769" v="2402"/>
          <ac:spMkLst>
            <pc:docMk/>
            <pc:sldMk cId="2313817902" sldId="463"/>
            <ac:spMk id="4" creationId="{AEA2D827-F360-FB07-4B03-AF0DF63D4400}"/>
          </ac:spMkLst>
        </pc:spChg>
      </pc:sldChg>
      <pc:sldChg chg="modSp new del mod">
        <pc:chgData name="David Forcier" userId="f593231f8a2f9321" providerId="LiveId" clId="{F63A8518-32A0-496D-8C5A-6A19636B2B0D}" dt="2023-04-23T00:30:06.592" v="19722" actId="47"/>
        <pc:sldMkLst>
          <pc:docMk/>
          <pc:sldMk cId="1253621712" sldId="464"/>
        </pc:sldMkLst>
        <pc:spChg chg="mod">
          <ac:chgData name="David Forcier" userId="f593231f8a2f9321" providerId="LiveId" clId="{F63A8518-32A0-496D-8C5A-6A19636B2B0D}" dt="2023-04-12T05:14:21.094" v="1601" actId="20577"/>
          <ac:spMkLst>
            <pc:docMk/>
            <pc:sldMk cId="1253621712" sldId="464"/>
            <ac:spMk id="3" creationId="{987EDB8E-88A2-1CC4-8E3C-F64662CECFAC}"/>
          </ac:spMkLst>
        </pc:spChg>
        <pc:spChg chg="mod">
          <ac:chgData name="David Forcier" userId="f593231f8a2f9321" providerId="LiveId" clId="{F63A8518-32A0-496D-8C5A-6A19636B2B0D}" dt="2023-04-12T05:14:28.300" v="1602"/>
          <ac:spMkLst>
            <pc:docMk/>
            <pc:sldMk cId="1253621712" sldId="464"/>
            <ac:spMk id="4" creationId="{06CFE142-6F13-3742-04CE-29A77F17EFAF}"/>
          </ac:spMkLst>
        </pc:spChg>
      </pc:sldChg>
      <pc:sldChg chg="addSp delSp modSp add del mod">
        <pc:chgData name="David Forcier" userId="f593231f8a2f9321" providerId="LiveId" clId="{F63A8518-32A0-496D-8C5A-6A19636B2B0D}" dt="2023-04-18T02:55:46.412" v="4756" actId="47"/>
        <pc:sldMkLst>
          <pc:docMk/>
          <pc:sldMk cId="2697979602" sldId="465"/>
        </pc:sldMkLst>
        <pc:spChg chg="mod">
          <ac:chgData name="David Forcier" userId="f593231f8a2f9321" providerId="LiveId" clId="{F63A8518-32A0-496D-8C5A-6A19636B2B0D}" dt="2023-04-12T05:18:11.188" v="1626"/>
          <ac:spMkLst>
            <pc:docMk/>
            <pc:sldMk cId="2697979602" sldId="465"/>
            <ac:spMk id="33" creationId="{2DB09BC4-B992-CE05-31E1-BDAB00A563E3}"/>
          </ac:spMkLst>
        </pc:spChg>
        <pc:spChg chg="mod">
          <ac:chgData name="David Forcier" userId="f593231f8a2f9321" providerId="LiveId" clId="{F63A8518-32A0-496D-8C5A-6A19636B2B0D}" dt="2023-04-12T05:18:11.188" v="1626"/>
          <ac:spMkLst>
            <pc:docMk/>
            <pc:sldMk cId="2697979602" sldId="465"/>
            <ac:spMk id="37" creationId="{8C71373E-E272-82A3-E237-14A0DEA304CD}"/>
          </ac:spMkLst>
        </pc:spChg>
        <pc:spChg chg="mod">
          <ac:chgData name="David Forcier" userId="f593231f8a2f9321" providerId="LiveId" clId="{F63A8518-32A0-496D-8C5A-6A19636B2B0D}" dt="2023-04-12T05:19:40.062" v="1651" actId="12789"/>
          <ac:spMkLst>
            <pc:docMk/>
            <pc:sldMk cId="2697979602" sldId="465"/>
            <ac:spMk id="41" creationId="{01CFC9DC-37DE-6B41-993A-DFE5F50C3DAC}"/>
          </ac:spMkLst>
        </pc:spChg>
        <pc:spChg chg="mod">
          <ac:chgData name="David Forcier" userId="f593231f8a2f9321" providerId="LiveId" clId="{F63A8518-32A0-496D-8C5A-6A19636B2B0D}" dt="2023-04-12T05:19:46.046" v="1652" actId="12789"/>
          <ac:spMkLst>
            <pc:docMk/>
            <pc:sldMk cId="2697979602" sldId="465"/>
            <ac:spMk id="42" creationId="{AD72C640-C165-E7DE-42C6-08D17195AA51}"/>
          </ac:spMkLst>
        </pc:spChg>
        <pc:spChg chg="mod">
          <ac:chgData name="David Forcier" userId="f593231f8a2f9321" providerId="LiveId" clId="{F63A8518-32A0-496D-8C5A-6A19636B2B0D}" dt="2023-04-12T05:19:51.112" v="1653" actId="12789"/>
          <ac:spMkLst>
            <pc:docMk/>
            <pc:sldMk cId="2697979602" sldId="465"/>
            <ac:spMk id="43" creationId="{1165C30D-A8AD-EF43-4FCC-2F8D80FF45B9}"/>
          </ac:spMkLst>
        </pc:spChg>
        <pc:spChg chg="mod">
          <ac:chgData name="David Forcier" userId="f593231f8a2f9321" providerId="LiveId" clId="{F63A8518-32A0-496D-8C5A-6A19636B2B0D}" dt="2023-04-12T05:18:11.188" v="1626"/>
          <ac:spMkLst>
            <pc:docMk/>
            <pc:sldMk cId="2697979602" sldId="465"/>
            <ac:spMk id="45" creationId="{8996227F-7C75-93C1-355B-D1E91D599C1E}"/>
          </ac:spMkLst>
        </pc:spChg>
        <pc:spChg chg="mod">
          <ac:chgData name="David Forcier" userId="f593231f8a2f9321" providerId="LiveId" clId="{F63A8518-32A0-496D-8C5A-6A19636B2B0D}" dt="2023-04-12T05:18:11.188" v="1626"/>
          <ac:spMkLst>
            <pc:docMk/>
            <pc:sldMk cId="2697979602" sldId="465"/>
            <ac:spMk id="48" creationId="{69A55BD6-A7A4-DBD7-6F0A-FC91A8CC8BF5}"/>
          </ac:spMkLst>
        </pc:spChg>
        <pc:grpChg chg="add del">
          <ac:chgData name="David Forcier" userId="f593231f8a2f9321" providerId="LiveId" clId="{F63A8518-32A0-496D-8C5A-6A19636B2B0D}" dt="2023-04-12T05:15:56.349" v="1606" actId="478"/>
          <ac:grpSpMkLst>
            <pc:docMk/>
            <pc:sldMk cId="2697979602" sldId="465"/>
            <ac:grpSpMk id="22" creationId="{FE99E6BF-3031-7224-29AA-18F64875EECD}"/>
          </ac:grpSpMkLst>
        </pc:grpChg>
        <pc:grpChg chg="add del">
          <ac:chgData name="David Forcier" userId="f593231f8a2f9321" providerId="LiveId" clId="{F63A8518-32A0-496D-8C5A-6A19636B2B0D}" dt="2023-04-12T05:15:56.349" v="1606" actId="478"/>
          <ac:grpSpMkLst>
            <pc:docMk/>
            <pc:sldMk cId="2697979602" sldId="465"/>
            <ac:grpSpMk id="23" creationId="{A50C0117-F85C-DA23-22E6-A43862387D0C}"/>
          </ac:grpSpMkLst>
        </pc:grpChg>
        <pc:grpChg chg="add del">
          <ac:chgData name="David Forcier" userId="f593231f8a2f9321" providerId="LiveId" clId="{F63A8518-32A0-496D-8C5A-6A19636B2B0D}" dt="2023-04-12T05:15:56.349" v="1606" actId="478"/>
          <ac:grpSpMkLst>
            <pc:docMk/>
            <pc:sldMk cId="2697979602" sldId="465"/>
            <ac:grpSpMk id="24" creationId="{C85ABFEB-540C-FF31-FEA7-999C9FF722E0}"/>
          </ac:grpSpMkLst>
        </pc:grpChg>
        <pc:grpChg chg="add del">
          <ac:chgData name="David Forcier" userId="f593231f8a2f9321" providerId="LiveId" clId="{F63A8518-32A0-496D-8C5A-6A19636B2B0D}" dt="2023-04-12T05:15:56.349" v="1606" actId="478"/>
          <ac:grpSpMkLst>
            <pc:docMk/>
            <pc:sldMk cId="2697979602" sldId="465"/>
            <ac:grpSpMk id="25" creationId="{3FD548AD-5B83-A850-6D3E-8B8A079AEFF5}"/>
          </ac:grpSpMkLst>
        </pc:grpChg>
        <pc:grpChg chg="add mod">
          <ac:chgData name="David Forcier" userId="f593231f8a2f9321" providerId="LiveId" clId="{F63A8518-32A0-496D-8C5A-6A19636B2B0D}" dt="2023-04-12T05:20:32.081" v="1660" actId="1076"/>
          <ac:grpSpMkLst>
            <pc:docMk/>
            <pc:sldMk cId="2697979602" sldId="465"/>
            <ac:grpSpMk id="31" creationId="{20367277-4DC0-C642-77D9-FFD4D3E649C9}"/>
          </ac:grpSpMkLst>
        </pc:grpChg>
        <pc:grpChg chg="add mod">
          <ac:chgData name="David Forcier" userId="f593231f8a2f9321" providerId="LiveId" clId="{F63A8518-32A0-496D-8C5A-6A19636B2B0D}" dt="2023-04-12T05:20:32.081" v="1660" actId="1076"/>
          <ac:grpSpMkLst>
            <pc:docMk/>
            <pc:sldMk cId="2697979602" sldId="465"/>
            <ac:grpSpMk id="34" creationId="{F79CE9A6-EDB4-7D3C-E392-669FE63BD321}"/>
          </ac:grpSpMkLst>
        </pc:grpChg>
        <pc:grpChg chg="add mod">
          <ac:chgData name="David Forcier" userId="f593231f8a2f9321" providerId="LiveId" clId="{F63A8518-32A0-496D-8C5A-6A19636B2B0D}" dt="2023-04-12T05:20:32.081" v="1660" actId="1076"/>
          <ac:grpSpMkLst>
            <pc:docMk/>
            <pc:sldMk cId="2697979602" sldId="465"/>
            <ac:grpSpMk id="38" creationId="{926BED5E-62AC-4E15-3E9E-D926F321459C}"/>
          </ac:grpSpMkLst>
        </pc:grpChg>
        <pc:grpChg chg="add mod">
          <ac:chgData name="David Forcier" userId="f593231f8a2f9321" providerId="LiveId" clId="{F63A8518-32A0-496D-8C5A-6A19636B2B0D}" dt="2023-04-12T05:18:57.979" v="1639" actId="1076"/>
          <ac:grpSpMkLst>
            <pc:docMk/>
            <pc:sldMk cId="2697979602" sldId="465"/>
            <ac:grpSpMk id="46" creationId="{AE20DEC5-DFC4-37E9-531F-ADF556ADCCE4}"/>
          </ac:grpSpMkLst>
        </pc:grpChg>
        <pc:picChg chg="add mod">
          <ac:chgData name="David Forcier" userId="f593231f8a2f9321" providerId="LiveId" clId="{F63A8518-32A0-496D-8C5A-6A19636B2B0D}" dt="2023-04-12T05:20:01.573" v="1655" actId="552"/>
          <ac:picMkLst>
            <pc:docMk/>
            <pc:sldMk cId="2697979602" sldId="465"/>
            <ac:picMk id="5" creationId="{67987AE8-6A72-57BB-4A1D-84352B9C0587}"/>
          </ac:picMkLst>
        </pc:picChg>
        <pc:picChg chg="add mod">
          <ac:chgData name="David Forcier" userId="f593231f8a2f9321" providerId="LiveId" clId="{F63A8518-32A0-496D-8C5A-6A19636B2B0D}" dt="2023-04-12T05:20:01.573" v="1655" actId="552"/>
          <ac:picMkLst>
            <pc:docMk/>
            <pc:sldMk cId="2697979602" sldId="465"/>
            <ac:picMk id="6" creationId="{599305C4-DBC0-31A5-7236-B33D4312541C}"/>
          </ac:picMkLst>
        </pc:picChg>
        <pc:picChg chg="add mod">
          <ac:chgData name="David Forcier" userId="f593231f8a2f9321" providerId="LiveId" clId="{F63A8518-32A0-496D-8C5A-6A19636B2B0D}" dt="2023-04-12T05:20:01.573" v="1655" actId="552"/>
          <ac:picMkLst>
            <pc:docMk/>
            <pc:sldMk cId="2697979602" sldId="465"/>
            <ac:picMk id="7" creationId="{CB5C5F4F-9601-9DFA-7AA5-55CBCF03F4E7}"/>
          </ac:picMkLst>
        </pc:picChg>
        <pc:picChg chg="mod">
          <ac:chgData name="David Forcier" userId="f593231f8a2f9321" providerId="LiveId" clId="{F63A8518-32A0-496D-8C5A-6A19636B2B0D}" dt="2023-04-12T05:18:11.188" v="1626"/>
          <ac:picMkLst>
            <pc:docMk/>
            <pc:sldMk cId="2697979602" sldId="465"/>
            <ac:picMk id="32" creationId="{35AE77E5-189B-C1E4-D8E0-0E832DF5A105}"/>
          </ac:picMkLst>
        </pc:picChg>
        <pc:picChg chg="mod">
          <ac:chgData name="David Forcier" userId="f593231f8a2f9321" providerId="LiveId" clId="{F63A8518-32A0-496D-8C5A-6A19636B2B0D}" dt="2023-04-12T05:18:11.188" v="1626"/>
          <ac:picMkLst>
            <pc:docMk/>
            <pc:sldMk cId="2697979602" sldId="465"/>
            <ac:picMk id="35" creationId="{DEDD1AC2-A760-3905-90F2-D5ADD59B2713}"/>
          </ac:picMkLst>
        </pc:picChg>
        <pc:picChg chg="mod">
          <ac:chgData name="David Forcier" userId="f593231f8a2f9321" providerId="LiveId" clId="{F63A8518-32A0-496D-8C5A-6A19636B2B0D}" dt="2023-04-12T05:18:11.188" v="1626"/>
          <ac:picMkLst>
            <pc:docMk/>
            <pc:sldMk cId="2697979602" sldId="465"/>
            <ac:picMk id="44" creationId="{85867A3A-2C57-6331-8FA0-E97DFB809AB4}"/>
          </ac:picMkLst>
        </pc:picChg>
        <pc:picChg chg="mod">
          <ac:chgData name="David Forcier" userId="f593231f8a2f9321" providerId="LiveId" clId="{F63A8518-32A0-496D-8C5A-6A19636B2B0D}" dt="2023-04-12T05:18:11.188" v="1626"/>
          <ac:picMkLst>
            <pc:docMk/>
            <pc:sldMk cId="2697979602" sldId="465"/>
            <ac:picMk id="47" creationId="{37B0C7BA-FBF4-5442-FFC8-59FDF548EE54}"/>
          </ac:picMkLst>
        </pc:picChg>
        <pc:cxnChg chg="add mod">
          <ac:chgData name="David Forcier" userId="f593231f8a2f9321" providerId="LiveId" clId="{F63A8518-32A0-496D-8C5A-6A19636B2B0D}" dt="2023-04-12T05:20:09.723" v="1656" actId="552"/>
          <ac:cxnSpMkLst>
            <pc:docMk/>
            <pc:sldMk cId="2697979602" sldId="465"/>
            <ac:cxnSpMk id="12" creationId="{91824DF9-E850-8763-ED2C-66C8A67F9AAC}"/>
          </ac:cxnSpMkLst>
        </pc:cxnChg>
        <pc:cxnChg chg="add del mod">
          <ac:chgData name="David Forcier" userId="f593231f8a2f9321" providerId="LiveId" clId="{F63A8518-32A0-496D-8C5A-6A19636B2B0D}" dt="2023-04-12T05:19:08.738" v="1644" actId="478"/>
          <ac:cxnSpMkLst>
            <pc:docMk/>
            <pc:sldMk cId="2697979602" sldId="465"/>
            <ac:cxnSpMk id="14" creationId="{62E184F7-CDA7-3326-FF2E-7FE0FF5342D8}"/>
          </ac:cxnSpMkLst>
        </pc:cxnChg>
        <pc:cxnChg chg="add del mod">
          <ac:chgData name="David Forcier" userId="f593231f8a2f9321" providerId="LiveId" clId="{F63A8518-32A0-496D-8C5A-6A19636B2B0D}" dt="2023-04-12T05:19:07.203" v="1642" actId="478"/>
          <ac:cxnSpMkLst>
            <pc:docMk/>
            <pc:sldMk cId="2697979602" sldId="465"/>
            <ac:cxnSpMk id="16" creationId="{234DEBEA-74F6-F166-5BD4-788F5F776C5F}"/>
          </ac:cxnSpMkLst>
        </pc:cxnChg>
        <pc:cxnChg chg="add del mod">
          <ac:chgData name="David Forcier" userId="f593231f8a2f9321" providerId="LiveId" clId="{F63A8518-32A0-496D-8C5A-6A19636B2B0D}" dt="2023-04-12T05:19:06.403" v="1641" actId="478"/>
          <ac:cxnSpMkLst>
            <pc:docMk/>
            <pc:sldMk cId="2697979602" sldId="465"/>
            <ac:cxnSpMk id="26" creationId="{A8AD5D02-A0BE-CA57-2459-9181444B7C52}"/>
          </ac:cxnSpMkLst>
        </pc:cxnChg>
        <pc:cxnChg chg="add del mod">
          <ac:chgData name="David Forcier" userId="f593231f8a2f9321" providerId="LiveId" clId="{F63A8518-32A0-496D-8C5A-6A19636B2B0D}" dt="2023-04-12T05:15:56.349" v="1606" actId="478"/>
          <ac:cxnSpMkLst>
            <pc:docMk/>
            <pc:sldMk cId="2697979602" sldId="465"/>
            <ac:cxnSpMk id="27" creationId="{B57CFA2D-422E-0DE2-B3F1-CDB596B84F9B}"/>
          </ac:cxnSpMkLst>
        </pc:cxnChg>
        <pc:cxnChg chg="add del mod">
          <ac:chgData name="David Forcier" userId="f593231f8a2f9321" providerId="LiveId" clId="{F63A8518-32A0-496D-8C5A-6A19636B2B0D}" dt="2023-04-12T05:19:08.079" v="1643" actId="478"/>
          <ac:cxnSpMkLst>
            <pc:docMk/>
            <pc:sldMk cId="2697979602" sldId="465"/>
            <ac:cxnSpMk id="28" creationId="{F595C94D-6E28-7C2D-9C76-8A4FDD7486FE}"/>
          </ac:cxnSpMkLst>
        </pc:cxnChg>
        <pc:cxnChg chg="add del mod">
          <ac:chgData name="David Forcier" userId="f593231f8a2f9321" providerId="LiveId" clId="{F63A8518-32A0-496D-8C5A-6A19636B2B0D}" dt="2023-04-12T05:15:56.349" v="1606" actId="478"/>
          <ac:cxnSpMkLst>
            <pc:docMk/>
            <pc:sldMk cId="2697979602" sldId="465"/>
            <ac:cxnSpMk id="29" creationId="{DF1A5E45-21BB-9766-1567-1F4B0486EA39}"/>
          </ac:cxnSpMkLst>
        </pc:cxnChg>
        <pc:cxnChg chg="add del mod">
          <ac:chgData name="David Forcier" userId="f593231f8a2f9321" providerId="LiveId" clId="{F63A8518-32A0-496D-8C5A-6A19636B2B0D}" dt="2023-04-12T05:15:56.349" v="1606" actId="478"/>
          <ac:cxnSpMkLst>
            <pc:docMk/>
            <pc:sldMk cId="2697979602" sldId="465"/>
            <ac:cxnSpMk id="30" creationId="{3EA5D626-F834-950A-85B5-CDBA42EAA6DD}"/>
          </ac:cxnSpMkLst>
        </pc:cxnChg>
        <pc:cxnChg chg="add del mod">
          <ac:chgData name="David Forcier" userId="f593231f8a2f9321" providerId="LiveId" clId="{F63A8518-32A0-496D-8C5A-6A19636B2B0D}" dt="2023-04-12T05:17:33.074" v="1619" actId="478"/>
          <ac:cxnSpMkLst>
            <pc:docMk/>
            <pc:sldMk cId="2697979602" sldId="465"/>
            <ac:cxnSpMk id="36" creationId="{8A3F6939-BD61-7650-2836-0B9B28724C82}"/>
          </ac:cxnSpMkLst>
        </pc:cxnChg>
        <pc:cxnChg chg="add del mod">
          <ac:chgData name="David Forcier" userId="f593231f8a2f9321" providerId="LiveId" clId="{F63A8518-32A0-496D-8C5A-6A19636B2B0D}" dt="2023-04-12T05:19:09.453" v="1645" actId="478"/>
          <ac:cxnSpMkLst>
            <pc:docMk/>
            <pc:sldMk cId="2697979602" sldId="465"/>
            <ac:cxnSpMk id="39" creationId="{999380B6-A4F3-66BD-4C4D-1891E1FF0F08}"/>
          </ac:cxnSpMkLst>
        </pc:cxnChg>
        <pc:cxnChg chg="add del mod">
          <ac:chgData name="David Forcier" userId="f593231f8a2f9321" providerId="LiveId" clId="{F63A8518-32A0-496D-8C5A-6A19636B2B0D}" dt="2023-04-12T05:17:32.344" v="1618" actId="478"/>
          <ac:cxnSpMkLst>
            <pc:docMk/>
            <pc:sldMk cId="2697979602" sldId="465"/>
            <ac:cxnSpMk id="40" creationId="{0A699947-D4FD-2E63-CF9D-60FAAC7DFDA8}"/>
          </ac:cxnSpMkLst>
        </pc:cxnChg>
        <pc:cxnChg chg="add mod">
          <ac:chgData name="David Forcier" userId="f593231f8a2f9321" providerId="LiveId" clId="{F63A8518-32A0-496D-8C5A-6A19636B2B0D}" dt="2023-04-12T05:20:32.081" v="1660" actId="1076"/>
          <ac:cxnSpMkLst>
            <pc:docMk/>
            <pc:sldMk cId="2697979602" sldId="465"/>
            <ac:cxnSpMk id="49" creationId="{FD09CE56-AE9F-E265-A401-2F681CBB0EED}"/>
          </ac:cxnSpMkLst>
        </pc:cxnChg>
        <pc:cxnChg chg="add mod">
          <ac:chgData name="David Forcier" userId="f593231f8a2f9321" providerId="LiveId" clId="{F63A8518-32A0-496D-8C5A-6A19636B2B0D}" dt="2023-04-12T05:20:32.081" v="1660" actId="1076"/>
          <ac:cxnSpMkLst>
            <pc:docMk/>
            <pc:sldMk cId="2697979602" sldId="465"/>
            <ac:cxnSpMk id="50" creationId="{E2FF33E4-7B5B-2A78-142B-677F31BC3C2D}"/>
          </ac:cxnSpMkLst>
        </pc:cxnChg>
        <pc:cxnChg chg="add mod">
          <ac:chgData name="David Forcier" userId="f593231f8a2f9321" providerId="LiveId" clId="{F63A8518-32A0-496D-8C5A-6A19636B2B0D}" dt="2023-04-12T05:20:32.081" v="1660" actId="1076"/>
          <ac:cxnSpMkLst>
            <pc:docMk/>
            <pc:sldMk cId="2697979602" sldId="465"/>
            <ac:cxnSpMk id="51" creationId="{15F922E5-04A2-A078-03BA-3CB1A83C46CE}"/>
          </ac:cxnSpMkLst>
        </pc:cxnChg>
        <pc:cxnChg chg="add mod">
          <ac:chgData name="David Forcier" userId="f593231f8a2f9321" providerId="LiveId" clId="{F63A8518-32A0-496D-8C5A-6A19636B2B0D}" dt="2023-04-12T05:20:09.723" v="1656" actId="552"/>
          <ac:cxnSpMkLst>
            <pc:docMk/>
            <pc:sldMk cId="2697979602" sldId="465"/>
            <ac:cxnSpMk id="59" creationId="{1198BDAF-D39A-155C-0AF6-D2720EF0EFC4}"/>
          </ac:cxnSpMkLst>
        </pc:cxnChg>
        <pc:cxnChg chg="add mod">
          <ac:chgData name="David Forcier" userId="f593231f8a2f9321" providerId="LiveId" clId="{F63A8518-32A0-496D-8C5A-6A19636B2B0D}" dt="2023-04-12T05:20:09.723" v="1656" actId="552"/>
          <ac:cxnSpMkLst>
            <pc:docMk/>
            <pc:sldMk cId="2697979602" sldId="465"/>
            <ac:cxnSpMk id="60" creationId="{DAA94849-7872-A9EF-9449-0AB7305DEB6D}"/>
          </ac:cxnSpMkLst>
        </pc:cxnChg>
        <pc:cxnChg chg="add mod">
          <ac:chgData name="David Forcier" userId="f593231f8a2f9321" providerId="LiveId" clId="{F63A8518-32A0-496D-8C5A-6A19636B2B0D}" dt="2023-04-12T05:20:19.035" v="1658" actId="1076"/>
          <ac:cxnSpMkLst>
            <pc:docMk/>
            <pc:sldMk cId="2697979602" sldId="465"/>
            <ac:cxnSpMk id="61" creationId="{6C22DBEA-1D22-492A-6A1D-DE51D62D129A}"/>
          </ac:cxnSpMkLst>
        </pc:cxnChg>
        <pc:cxnChg chg="add mod">
          <ac:chgData name="David Forcier" userId="f593231f8a2f9321" providerId="LiveId" clId="{F63A8518-32A0-496D-8C5A-6A19636B2B0D}" dt="2023-04-12T05:20:19.035" v="1658" actId="1076"/>
          <ac:cxnSpMkLst>
            <pc:docMk/>
            <pc:sldMk cId="2697979602" sldId="465"/>
            <ac:cxnSpMk id="62" creationId="{85D4DD60-3568-54F0-16F8-675C5C5AF614}"/>
          </ac:cxnSpMkLst>
        </pc:cxnChg>
        <pc:cxnChg chg="add mod">
          <ac:chgData name="David Forcier" userId="f593231f8a2f9321" providerId="LiveId" clId="{F63A8518-32A0-496D-8C5A-6A19636B2B0D}" dt="2023-04-12T05:20:19.035" v="1658" actId="1076"/>
          <ac:cxnSpMkLst>
            <pc:docMk/>
            <pc:sldMk cId="2697979602" sldId="465"/>
            <ac:cxnSpMk id="63" creationId="{E686E07E-736D-D22D-7656-027313B2AA1A}"/>
          </ac:cxnSpMkLst>
        </pc:cxnChg>
      </pc:sldChg>
      <pc:sldChg chg="addSp delSp modSp new mod modTransition modClrScheme delAnim modAnim chgLayout">
        <pc:chgData name="David Forcier" userId="f593231f8a2f9321" providerId="LiveId" clId="{F63A8518-32A0-496D-8C5A-6A19636B2B0D}" dt="2023-04-24T00:32:28.877" v="21313" actId="207"/>
        <pc:sldMkLst>
          <pc:docMk/>
          <pc:sldMk cId="2925313185" sldId="466"/>
        </pc:sldMkLst>
        <pc:spChg chg="del mod ord">
          <ac:chgData name="David Forcier" userId="f593231f8a2f9321" providerId="LiveId" clId="{F63A8518-32A0-496D-8C5A-6A19636B2B0D}" dt="2023-04-13T01:46:12.910" v="1680" actId="700"/>
          <ac:spMkLst>
            <pc:docMk/>
            <pc:sldMk cId="2925313185" sldId="466"/>
            <ac:spMk id="2" creationId="{9D6B5AAB-A3CC-1CB8-0805-CB2AB8CB9977}"/>
          </ac:spMkLst>
        </pc:spChg>
        <pc:spChg chg="mod ord">
          <ac:chgData name="David Forcier" userId="f593231f8a2f9321" providerId="LiveId" clId="{F63A8518-32A0-496D-8C5A-6A19636B2B0D}" dt="2023-04-13T01:46:12.910" v="1680" actId="700"/>
          <ac:spMkLst>
            <pc:docMk/>
            <pc:sldMk cId="2925313185" sldId="466"/>
            <ac:spMk id="3" creationId="{D1C9CA5F-123B-FB6F-51FA-67082B34A230}"/>
          </ac:spMkLst>
        </pc:spChg>
        <pc:spChg chg="del mod ord">
          <ac:chgData name="David Forcier" userId="f593231f8a2f9321" providerId="LiveId" clId="{F63A8518-32A0-496D-8C5A-6A19636B2B0D}" dt="2023-04-13T01:46:12.910" v="1680" actId="700"/>
          <ac:spMkLst>
            <pc:docMk/>
            <pc:sldMk cId="2925313185" sldId="466"/>
            <ac:spMk id="4" creationId="{50536DD5-9BFB-F30F-E3EB-0BB35F0624DD}"/>
          </ac:spMkLst>
        </pc:spChg>
        <pc:spChg chg="add del mod ord">
          <ac:chgData name="David Forcier" userId="f593231f8a2f9321" providerId="LiveId" clId="{F63A8518-32A0-496D-8C5A-6A19636B2B0D}" dt="2023-04-13T02:06:40.069" v="1693" actId="478"/>
          <ac:spMkLst>
            <pc:docMk/>
            <pc:sldMk cId="2925313185" sldId="466"/>
            <ac:spMk id="5" creationId="{0FBB22C6-26B5-E3A1-98C2-3D28383A5486}"/>
          </ac:spMkLst>
        </pc:spChg>
        <pc:spChg chg="add mod ord">
          <ac:chgData name="David Forcier" userId="f593231f8a2f9321" providerId="LiveId" clId="{F63A8518-32A0-496D-8C5A-6A19636B2B0D}" dt="2023-04-24T00:27:25.032" v="21309" actId="20577"/>
          <ac:spMkLst>
            <pc:docMk/>
            <pc:sldMk cId="2925313185" sldId="466"/>
            <ac:spMk id="6" creationId="{561D3D11-5D5C-E0FE-B82D-1F8064C4F768}"/>
          </ac:spMkLst>
        </pc:spChg>
        <pc:spChg chg="add mod ord">
          <ac:chgData name="David Forcier" userId="f593231f8a2f9321" providerId="LiveId" clId="{F63A8518-32A0-496D-8C5A-6A19636B2B0D}" dt="2023-04-13T02:22:30.578" v="2403"/>
          <ac:spMkLst>
            <pc:docMk/>
            <pc:sldMk cId="2925313185" sldId="466"/>
            <ac:spMk id="7" creationId="{EF8C1DC6-A0D8-C402-3270-83B631166166}"/>
          </ac:spMkLst>
        </pc:spChg>
        <pc:spChg chg="add del mod">
          <ac:chgData name="David Forcier" userId="f593231f8a2f9321" providerId="LiveId" clId="{F63A8518-32A0-496D-8C5A-6A19636B2B0D}" dt="2023-04-13T02:06:02.603" v="1684" actId="478"/>
          <ac:spMkLst>
            <pc:docMk/>
            <pc:sldMk cId="2925313185" sldId="466"/>
            <ac:spMk id="8" creationId="{7B87AF1C-074A-2268-1CA6-726E30CAB00C}"/>
          </ac:spMkLst>
        </pc:spChg>
        <pc:spChg chg="add del mod ord">
          <ac:chgData name="David Forcier" userId="f593231f8a2f9321" providerId="LiveId" clId="{F63A8518-32A0-496D-8C5A-6A19636B2B0D}" dt="2023-04-24T00:26:49.354" v="21274" actId="1076"/>
          <ac:spMkLst>
            <pc:docMk/>
            <pc:sldMk cId="2925313185" sldId="466"/>
            <ac:spMk id="9" creationId="{2386CE93-89B8-F872-6159-3C3C6F41382C}"/>
          </ac:spMkLst>
        </pc:spChg>
        <pc:spChg chg="add mod">
          <ac:chgData name="David Forcier" userId="f593231f8a2f9321" providerId="LiveId" clId="{F63A8518-32A0-496D-8C5A-6A19636B2B0D}" dt="2023-04-24T00:28:43" v="21311" actId="207"/>
          <ac:spMkLst>
            <pc:docMk/>
            <pc:sldMk cId="2925313185" sldId="466"/>
            <ac:spMk id="10" creationId="{1B64089D-02C3-D509-7FFD-D1FD78BE8FF8}"/>
          </ac:spMkLst>
        </pc:spChg>
        <pc:spChg chg="add del mod">
          <ac:chgData name="David Forcier" userId="f593231f8a2f9321" providerId="LiveId" clId="{F63A8518-32A0-496D-8C5A-6A19636B2B0D}" dt="2023-04-24T00:24:05.044" v="21242" actId="478"/>
          <ac:spMkLst>
            <pc:docMk/>
            <pc:sldMk cId="2925313185" sldId="466"/>
            <ac:spMk id="11" creationId="{6CB28570-C0B6-1EE8-71D5-9474A9DF2CCD}"/>
          </ac:spMkLst>
        </pc:spChg>
        <pc:spChg chg="add mod">
          <ac:chgData name="David Forcier" userId="f593231f8a2f9321" providerId="LiveId" clId="{F63A8518-32A0-496D-8C5A-6A19636B2B0D}" dt="2023-04-24T00:32:28.877" v="21313" actId="207"/>
          <ac:spMkLst>
            <pc:docMk/>
            <pc:sldMk cId="2925313185" sldId="466"/>
            <ac:spMk id="12" creationId="{CBA65AD4-876F-89D2-A303-D1205A557019}"/>
          </ac:spMkLst>
        </pc:spChg>
      </pc:sldChg>
      <pc:sldChg chg="addSp delSp modSp new mod modClrScheme chgLayout">
        <pc:chgData name="David Forcier" userId="f593231f8a2f9321" providerId="LiveId" clId="{F63A8518-32A0-496D-8C5A-6A19636B2B0D}" dt="2023-04-24T01:45:56.384" v="21905" actId="20577"/>
        <pc:sldMkLst>
          <pc:docMk/>
          <pc:sldMk cId="1600988356" sldId="467"/>
        </pc:sldMkLst>
        <pc:spChg chg="del mod ord">
          <ac:chgData name="David Forcier" userId="f593231f8a2f9321" providerId="LiveId" clId="{F63A8518-32A0-496D-8C5A-6A19636B2B0D}" dt="2023-04-13T02:28:13.531" v="2426" actId="700"/>
          <ac:spMkLst>
            <pc:docMk/>
            <pc:sldMk cId="1600988356" sldId="467"/>
            <ac:spMk id="2" creationId="{87A0AD09-82E1-A64E-1115-2EBED59C477C}"/>
          </ac:spMkLst>
        </pc:spChg>
        <pc:spChg chg="mod ord">
          <ac:chgData name="David Forcier" userId="f593231f8a2f9321" providerId="LiveId" clId="{F63A8518-32A0-496D-8C5A-6A19636B2B0D}" dt="2023-04-24T01:45:56.384" v="21905" actId="20577"/>
          <ac:spMkLst>
            <pc:docMk/>
            <pc:sldMk cId="1600988356" sldId="467"/>
            <ac:spMk id="3" creationId="{D7CCF824-9021-179D-4EEC-3DA077AEF5F2}"/>
          </ac:spMkLst>
        </pc:spChg>
        <pc:spChg chg="del mod ord">
          <ac:chgData name="David Forcier" userId="f593231f8a2f9321" providerId="LiveId" clId="{F63A8518-32A0-496D-8C5A-6A19636B2B0D}" dt="2023-04-13T02:28:13.531" v="2426" actId="700"/>
          <ac:spMkLst>
            <pc:docMk/>
            <pc:sldMk cId="1600988356" sldId="467"/>
            <ac:spMk id="4" creationId="{52920003-03FA-37D5-F3E3-FB14C0D2661A}"/>
          </ac:spMkLst>
        </pc:spChg>
        <pc:spChg chg="add del mod ord">
          <ac:chgData name="David Forcier" userId="f593231f8a2f9321" providerId="LiveId" clId="{F63A8518-32A0-496D-8C5A-6A19636B2B0D}" dt="2023-04-13T02:28:38.346" v="2437"/>
          <ac:spMkLst>
            <pc:docMk/>
            <pc:sldMk cId="1600988356" sldId="467"/>
            <ac:spMk id="5" creationId="{91FE429B-9F09-6337-C52D-CE5635A31613}"/>
          </ac:spMkLst>
        </pc:spChg>
        <pc:spChg chg="add mod ord">
          <ac:chgData name="David Forcier" userId="f593231f8a2f9321" providerId="LiveId" clId="{F63A8518-32A0-496D-8C5A-6A19636B2B0D}" dt="2023-04-24T01:45:47.020" v="21885" actId="6549"/>
          <ac:spMkLst>
            <pc:docMk/>
            <pc:sldMk cId="1600988356" sldId="467"/>
            <ac:spMk id="6" creationId="{D6F3169F-FDEB-B036-88DF-D5153431CCC7}"/>
          </ac:spMkLst>
        </pc:spChg>
        <pc:spChg chg="add mod ord">
          <ac:chgData name="David Forcier" userId="f593231f8a2f9321" providerId="LiveId" clId="{F63A8518-32A0-496D-8C5A-6A19636B2B0D}" dt="2023-04-23T02:02:08.806" v="20667"/>
          <ac:spMkLst>
            <pc:docMk/>
            <pc:sldMk cId="1600988356" sldId="467"/>
            <ac:spMk id="7" creationId="{35EDB5DA-F5E4-D690-027D-1CB0D55F26ED}"/>
          </ac:spMkLst>
        </pc:spChg>
        <pc:picChg chg="add mod">
          <ac:chgData name="David Forcier" userId="f593231f8a2f9321" providerId="LiveId" clId="{F63A8518-32A0-496D-8C5A-6A19636B2B0D}" dt="2023-04-13T02:28:38.346" v="2437"/>
          <ac:picMkLst>
            <pc:docMk/>
            <pc:sldMk cId="1600988356" sldId="467"/>
            <ac:picMk id="1026" creationId="{9BB15F0B-287B-1B31-C6FD-E4FB3B0D73EB}"/>
          </ac:picMkLst>
        </pc:picChg>
      </pc:sldChg>
      <pc:sldChg chg="addSp delSp modSp new mod modNotesTx">
        <pc:chgData name="David Forcier" userId="f593231f8a2f9321" providerId="LiveId" clId="{F63A8518-32A0-496D-8C5A-6A19636B2B0D}" dt="2023-04-23T02:02:11.100" v="20668"/>
        <pc:sldMkLst>
          <pc:docMk/>
          <pc:sldMk cId="2145964407" sldId="468"/>
        </pc:sldMkLst>
        <pc:spChg chg="del">
          <ac:chgData name="David Forcier" userId="f593231f8a2f9321" providerId="LiveId" clId="{F63A8518-32A0-496D-8C5A-6A19636B2B0D}" dt="2023-04-13T04:06:03.383" v="2957"/>
          <ac:spMkLst>
            <pc:docMk/>
            <pc:sldMk cId="2145964407" sldId="468"/>
            <ac:spMk id="2" creationId="{42028A7E-E4D5-1E67-A0A6-DDFEE93B4CBB}"/>
          </ac:spMkLst>
        </pc:spChg>
        <pc:spChg chg="mod">
          <ac:chgData name="David Forcier" userId="f593231f8a2f9321" providerId="LiveId" clId="{F63A8518-32A0-496D-8C5A-6A19636B2B0D}" dt="2023-04-13T04:06:18.189" v="2997" actId="20577"/>
          <ac:spMkLst>
            <pc:docMk/>
            <pc:sldMk cId="2145964407" sldId="468"/>
            <ac:spMk id="3" creationId="{A27E15F3-36E0-CC07-CB8B-CEFE25764D5C}"/>
          </ac:spMkLst>
        </pc:spChg>
        <pc:spChg chg="mod">
          <ac:chgData name="David Forcier" userId="f593231f8a2f9321" providerId="LiveId" clId="{F63A8518-32A0-496D-8C5A-6A19636B2B0D}" dt="2023-04-23T02:02:11.100" v="20668"/>
          <ac:spMkLst>
            <pc:docMk/>
            <pc:sldMk cId="2145964407" sldId="468"/>
            <ac:spMk id="4" creationId="{17FABF88-09C4-E9CB-C695-DD5285DAC339}"/>
          </ac:spMkLst>
        </pc:spChg>
        <pc:picChg chg="add mod">
          <ac:chgData name="David Forcier" userId="f593231f8a2f9321" providerId="LiveId" clId="{F63A8518-32A0-496D-8C5A-6A19636B2B0D}" dt="2023-04-13T04:06:03.383" v="2957"/>
          <ac:picMkLst>
            <pc:docMk/>
            <pc:sldMk cId="2145964407" sldId="468"/>
            <ac:picMk id="6" creationId="{09F4A1AA-F129-67E1-327C-D14071C1ED74}"/>
          </ac:picMkLst>
        </pc:picChg>
      </pc:sldChg>
      <pc:sldChg chg="new del">
        <pc:chgData name="David Forcier" userId="f593231f8a2f9321" providerId="LiveId" clId="{F63A8518-32A0-496D-8C5A-6A19636B2B0D}" dt="2023-04-13T02:28:15.604" v="2427" actId="47"/>
        <pc:sldMkLst>
          <pc:docMk/>
          <pc:sldMk cId="4276598123" sldId="468"/>
        </pc:sldMkLst>
      </pc:sldChg>
      <pc:sldChg chg="del">
        <pc:chgData name="David Forcier" userId="f593231f8a2f9321" providerId="LiveId" clId="{F63A8518-32A0-496D-8C5A-6A19636B2B0D}" dt="2023-04-18T03:03:34.714" v="5131" actId="47"/>
        <pc:sldMkLst>
          <pc:docMk/>
          <pc:sldMk cId="2418294904" sldId="469"/>
        </pc:sldMkLst>
      </pc:sldChg>
      <pc:sldChg chg="modSp new mod modNotesTx">
        <pc:chgData name="David Forcier" userId="f593231f8a2f9321" providerId="LiveId" clId="{F63A8518-32A0-496D-8C5A-6A19636B2B0D}" dt="2023-04-23T00:30:39.233" v="19723"/>
        <pc:sldMkLst>
          <pc:docMk/>
          <pc:sldMk cId="472736410" sldId="470"/>
        </pc:sldMkLst>
        <pc:spChg chg="mod">
          <ac:chgData name="David Forcier" userId="f593231f8a2f9321" providerId="LiveId" clId="{F63A8518-32A0-496D-8C5A-6A19636B2B0D}" dt="2023-04-22T22:27:45.099" v="19106" actId="20577"/>
          <ac:spMkLst>
            <pc:docMk/>
            <pc:sldMk cId="472736410" sldId="470"/>
            <ac:spMk id="2" creationId="{AC23E3F8-9D20-B856-6C5D-7CAB1297BED2}"/>
          </ac:spMkLst>
        </pc:spChg>
        <pc:spChg chg="mod">
          <ac:chgData name="David Forcier" userId="f593231f8a2f9321" providerId="LiveId" clId="{F63A8518-32A0-496D-8C5A-6A19636B2B0D}" dt="2023-04-22T22:26:08.064" v="18866" actId="20577"/>
          <ac:spMkLst>
            <pc:docMk/>
            <pc:sldMk cId="472736410" sldId="470"/>
            <ac:spMk id="3" creationId="{3AB2DE6A-73C2-59E1-73DA-1FAC7B4F003F}"/>
          </ac:spMkLst>
        </pc:spChg>
        <pc:spChg chg="mod">
          <ac:chgData name="David Forcier" userId="f593231f8a2f9321" providerId="LiveId" clId="{F63A8518-32A0-496D-8C5A-6A19636B2B0D}" dt="2023-04-23T00:30:39.233" v="19723"/>
          <ac:spMkLst>
            <pc:docMk/>
            <pc:sldMk cId="472736410" sldId="470"/>
            <ac:spMk id="4" creationId="{0B6AAB4D-E655-CD76-52BD-5A7A34F964E0}"/>
          </ac:spMkLst>
        </pc:spChg>
      </pc:sldChg>
      <pc:sldChg chg="addSp delSp modSp new mod ord modClrScheme delAnim modAnim chgLayout modNotesTx">
        <pc:chgData name="David Forcier" userId="f593231f8a2f9321" providerId="LiveId" clId="{F63A8518-32A0-496D-8C5A-6A19636B2B0D}" dt="2023-04-22T21:40:02.323" v="16391" actId="1076"/>
        <pc:sldMkLst>
          <pc:docMk/>
          <pc:sldMk cId="1519365982" sldId="471"/>
        </pc:sldMkLst>
        <pc:spChg chg="del">
          <ac:chgData name="David Forcier" userId="f593231f8a2f9321" providerId="LiveId" clId="{F63A8518-32A0-496D-8C5A-6A19636B2B0D}" dt="2023-04-18T02:56:17.563" v="4792"/>
          <ac:spMkLst>
            <pc:docMk/>
            <pc:sldMk cId="1519365982" sldId="471"/>
            <ac:spMk id="2" creationId="{A344694F-C3A5-F9DD-0E1F-937CE49E6E84}"/>
          </ac:spMkLst>
        </pc:spChg>
        <pc:spChg chg="mod ord">
          <ac:chgData name="David Forcier" userId="f593231f8a2f9321" providerId="LiveId" clId="{F63A8518-32A0-496D-8C5A-6A19636B2B0D}" dt="2023-04-22T21:38:21.172" v="16351" actId="700"/>
          <ac:spMkLst>
            <pc:docMk/>
            <pc:sldMk cId="1519365982" sldId="471"/>
            <ac:spMk id="3" creationId="{ECD6CA6E-9EDC-F685-D3D5-8C6B4A02AB52}"/>
          </ac:spMkLst>
        </pc:spChg>
        <pc:spChg chg="mod ord">
          <ac:chgData name="David Forcier" userId="f593231f8a2f9321" providerId="LiveId" clId="{F63A8518-32A0-496D-8C5A-6A19636B2B0D}" dt="2023-04-22T21:38:21.172" v="16351" actId="700"/>
          <ac:spMkLst>
            <pc:docMk/>
            <pc:sldMk cId="1519365982" sldId="471"/>
            <ac:spMk id="4" creationId="{BF50E460-B01B-3864-79DF-59D847F623D0}"/>
          </ac:spMkLst>
        </pc:spChg>
        <pc:spChg chg="add mod">
          <ac:chgData name="David Forcier" userId="f593231f8a2f9321" providerId="LiveId" clId="{F63A8518-32A0-496D-8C5A-6A19636B2B0D}" dt="2023-04-22T21:39:19.607" v="16365" actId="1076"/>
          <ac:spMkLst>
            <pc:docMk/>
            <pc:sldMk cId="1519365982" sldId="471"/>
            <ac:spMk id="6" creationId="{6953F5AA-99A4-B86A-DEC6-2EB237C692AC}"/>
          </ac:spMkLst>
        </pc:spChg>
        <pc:spChg chg="add del mod ord">
          <ac:chgData name="David Forcier" userId="f593231f8a2f9321" providerId="LiveId" clId="{F63A8518-32A0-496D-8C5A-6A19636B2B0D}" dt="2023-04-22T21:38:21.172" v="16351" actId="700"/>
          <ac:spMkLst>
            <pc:docMk/>
            <pc:sldMk cId="1519365982" sldId="471"/>
            <ac:spMk id="7" creationId="{2D999A98-BCE1-03DC-AAD8-3C79B1D7A043}"/>
          </ac:spMkLst>
        </pc:spChg>
        <pc:spChg chg="add del mod ord">
          <ac:chgData name="David Forcier" userId="f593231f8a2f9321" providerId="LiveId" clId="{F63A8518-32A0-496D-8C5A-6A19636B2B0D}" dt="2023-04-22T21:38:24.478" v="16352"/>
          <ac:spMkLst>
            <pc:docMk/>
            <pc:sldMk cId="1519365982" sldId="471"/>
            <ac:spMk id="8" creationId="{173104BF-CCCC-CD52-A188-1BE1D048F6CE}"/>
          </ac:spMkLst>
        </pc:spChg>
        <pc:spChg chg="add mod ord">
          <ac:chgData name="David Forcier" userId="f593231f8a2f9321" providerId="LiveId" clId="{F63A8518-32A0-496D-8C5A-6A19636B2B0D}" dt="2023-04-22T21:39:24.756" v="16367" actId="20577"/>
          <ac:spMkLst>
            <pc:docMk/>
            <pc:sldMk cId="1519365982" sldId="471"/>
            <ac:spMk id="9" creationId="{8EC8048A-8F78-4141-363F-FF910C7DF72B}"/>
          </ac:spMkLst>
        </pc:spChg>
        <pc:picChg chg="add del mod">
          <ac:chgData name="David Forcier" userId="f593231f8a2f9321" providerId="LiveId" clId="{F63A8518-32A0-496D-8C5A-6A19636B2B0D}" dt="2023-04-22T21:38:17.751" v="16350" actId="21"/>
          <ac:picMkLst>
            <pc:docMk/>
            <pc:sldMk cId="1519365982" sldId="471"/>
            <ac:picMk id="5" creationId="{C47A9874-BE25-CA1A-79A4-513651A9888F}"/>
          </ac:picMkLst>
        </pc:picChg>
        <pc:picChg chg="add mod">
          <ac:chgData name="David Forcier" userId="f593231f8a2f9321" providerId="LiveId" clId="{F63A8518-32A0-496D-8C5A-6A19636B2B0D}" dt="2023-04-22T21:40:02.323" v="16391" actId="1076"/>
          <ac:picMkLst>
            <pc:docMk/>
            <pc:sldMk cId="1519365982" sldId="471"/>
            <ac:picMk id="10" creationId="{438DE227-E509-1C55-9B9E-FA41C5642AA3}"/>
          </ac:picMkLst>
        </pc:picChg>
      </pc:sldChg>
      <pc:sldChg chg="modSp new mod ord">
        <pc:chgData name="David Forcier" userId="f593231f8a2f9321" providerId="LiveId" clId="{F63A8518-32A0-496D-8C5A-6A19636B2B0D}" dt="2023-04-26T02:33:47.823" v="22785" actId="20577"/>
        <pc:sldMkLst>
          <pc:docMk/>
          <pc:sldMk cId="1631844092" sldId="472"/>
        </pc:sldMkLst>
        <pc:spChg chg="mod">
          <ac:chgData name="David Forcier" userId="f593231f8a2f9321" providerId="LiveId" clId="{F63A8518-32A0-496D-8C5A-6A19636B2B0D}" dt="2023-04-26T02:33:47.823" v="22785" actId="20577"/>
          <ac:spMkLst>
            <pc:docMk/>
            <pc:sldMk cId="1631844092" sldId="472"/>
            <ac:spMk id="2" creationId="{ADE6BC47-72CC-1D67-567E-E9A8AD2F6234}"/>
          </ac:spMkLst>
        </pc:spChg>
        <pc:spChg chg="mod">
          <ac:chgData name="David Forcier" userId="f593231f8a2f9321" providerId="LiveId" clId="{F63A8518-32A0-496D-8C5A-6A19636B2B0D}" dt="2023-04-18T03:55:06.724" v="7354" actId="20577"/>
          <ac:spMkLst>
            <pc:docMk/>
            <pc:sldMk cId="1631844092" sldId="472"/>
            <ac:spMk id="3" creationId="{7E721770-FC3C-A86D-94BD-89E78BB4D06B}"/>
          </ac:spMkLst>
        </pc:spChg>
        <pc:spChg chg="mod">
          <ac:chgData name="David Forcier" userId="f593231f8a2f9321" providerId="LiveId" clId="{F63A8518-32A0-496D-8C5A-6A19636B2B0D}" dt="2023-04-23T00:30:42.574" v="19724"/>
          <ac:spMkLst>
            <pc:docMk/>
            <pc:sldMk cId="1631844092" sldId="472"/>
            <ac:spMk id="4" creationId="{2BBB8CB6-45D7-DD1F-A646-B55A9799000C}"/>
          </ac:spMkLst>
        </pc:spChg>
      </pc:sldChg>
      <pc:sldChg chg="modSp new mod modNotesTx">
        <pc:chgData name="David Forcier" userId="f593231f8a2f9321" providerId="LiveId" clId="{F63A8518-32A0-496D-8C5A-6A19636B2B0D}" dt="2023-04-26T00:41:53.240" v="22758" actId="20577"/>
        <pc:sldMkLst>
          <pc:docMk/>
          <pc:sldMk cId="507860636" sldId="473"/>
        </pc:sldMkLst>
        <pc:spChg chg="mod">
          <ac:chgData name="David Forcier" userId="f593231f8a2f9321" providerId="LiveId" clId="{F63A8518-32A0-496D-8C5A-6A19636B2B0D}" dt="2023-04-26T00:41:53.240" v="22758" actId="20577"/>
          <ac:spMkLst>
            <pc:docMk/>
            <pc:sldMk cId="507860636" sldId="473"/>
            <ac:spMk id="2" creationId="{BCF0BE80-F954-B838-1A2B-D2EF3FA48E14}"/>
          </ac:spMkLst>
        </pc:spChg>
        <pc:spChg chg="mod">
          <ac:chgData name="David Forcier" userId="f593231f8a2f9321" providerId="LiveId" clId="{F63A8518-32A0-496D-8C5A-6A19636B2B0D}" dt="2023-04-21T01:36:37.045" v="10498" actId="20577"/>
          <ac:spMkLst>
            <pc:docMk/>
            <pc:sldMk cId="507860636" sldId="473"/>
            <ac:spMk id="3" creationId="{2FE065CA-123C-B9EF-BE72-D41C1AFC8940}"/>
          </ac:spMkLst>
        </pc:spChg>
        <pc:spChg chg="mod">
          <ac:chgData name="David Forcier" userId="f593231f8a2f9321" providerId="LiveId" clId="{F63A8518-32A0-496D-8C5A-6A19636B2B0D}" dt="2023-04-21T02:00:11.815" v="10827" actId="20577"/>
          <ac:spMkLst>
            <pc:docMk/>
            <pc:sldMk cId="507860636" sldId="473"/>
            <ac:spMk id="4" creationId="{F72D9041-1A22-22EE-6633-03C5CBFEEF48}"/>
          </ac:spMkLst>
        </pc:spChg>
      </pc:sldChg>
      <pc:sldChg chg="addSp delSp modSp new mod modClrScheme chgLayout modNotesTx">
        <pc:chgData name="David Forcier" userId="f593231f8a2f9321" providerId="LiveId" clId="{F63A8518-32A0-496D-8C5A-6A19636B2B0D}" dt="2023-04-21T02:00:17.010" v="10828"/>
        <pc:sldMkLst>
          <pc:docMk/>
          <pc:sldMk cId="3509161394" sldId="474"/>
        </pc:sldMkLst>
        <pc:spChg chg="del mod ord">
          <ac:chgData name="David Forcier" userId="f593231f8a2f9321" providerId="LiveId" clId="{F63A8518-32A0-496D-8C5A-6A19636B2B0D}" dt="2023-04-21T00:49:08.209" v="9131" actId="700"/>
          <ac:spMkLst>
            <pc:docMk/>
            <pc:sldMk cId="3509161394" sldId="474"/>
            <ac:spMk id="2" creationId="{8208F0AF-439C-C83E-EEF6-F970F18A671C}"/>
          </ac:spMkLst>
        </pc:spChg>
        <pc:spChg chg="mod ord">
          <ac:chgData name="David Forcier" userId="f593231f8a2f9321" providerId="LiveId" clId="{F63A8518-32A0-496D-8C5A-6A19636B2B0D}" dt="2023-04-21T00:49:12.989" v="9148" actId="20577"/>
          <ac:spMkLst>
            <pc:docMk/>
            <pc:sldMk cId="3509161394" sldId="474"/>
            <ac:spMk id="3" creationId="{BA93F1F0-5C49-DDD9-C547-EBF5C3D70EC1}"/>
          </ac:spMkLst>
        </pc:spChg>
        <pc:spChg chg="del mod ord">
          <ac:chgData name="David Forcier" userId="f593231f8a2f9321" providerId="LiveId" clId="{F63A8518-32A0-496D-8C5A-6A19636B2B0D}" dt="2023-04-21T00:49:08.209" v="9131" actId="700"/>
          <ac:spMkLst>
            <pc:docMk/>
            <pc:sldMk cId="3509161394" sldId="474"/>
            <ac:spMk id="4" creationId="{3BF1C5FA-724C-EAC8-0632-EADBBE84B502}"/>
          </ac:spMkLst>
        </pc:spChg>
        <pc:spChg chg="add mod ord">
          <ac:chgData name="David Forcier" userId="f593231f8a2f9321" providerId="LiveId" clId="{F63A8518-32A0-496D-8C5A-6A19636B2B0D}" dt="2023-04-21T00:57:45.561" v="9906" actId="27636"/>
          <ac:spMkLst>
            <pc:docMk/>
            <pc:sldMk cId="3509161394" sldId="474"/>
            <ac:spMk id="5" creationId="{64577141-4AA4-340F-4B20-7930FBCABE44}"/>
          </ac:spMkLst>
        </pc:spChg>
        <pc:spChg chg="add mod ord">
          <ac:chgData name="David Forcier" userId="f593231f8a2f9321" providerId="LiveId" clId="{F63A8518-32A0-496D-8C5A-6A19636B2B0D}" dt="2023-04-21T01:58:15.965" v="10668" actId="20577"/>
          <ac:spMkLst>
            <pc:docMk/>
            <pc:sldMk cId="3509161394" sldId="474"/>
            <ac:spMk id="6" creationId="{0BB60C2C-300E-40C4-7434-BD9546039ECE}"/>
          </ac:spMkLst>
        </pc:spChg>
        <pc:spChg chg="add mod ord">
          <ac:chgData name="David Forcier" userId="f593231f8a2f9321" providerId="LiveId" clId="{F63A8518-32A0-496D-8C5A-6A19636B2B0D}" dt="2023-04-21T02:00:17.010" v="10828"/>
          <ac:spMkLst>
            <pc:docMk/>
            <pc:sldMk cId="3509161394" sldId="474"/>
            <ac:spMk id="7" creationId="{2B65C3D2-C3EE-F568-7B09-285A656B64E6}"/>
          </ac:spMkLst>
        </pc:spChg>
      </pc:sldChg>
      <pc:sldChg chg="modSp new mod">
        <pc:chgData name="David Forcier" userId="f593231f8a2f9321" providerId="LiveId" clId="{F63A8518-32A0-496D-8C5A-6A19636B2B0D}" dt="2023-04-23T01:34:02.388" v="20192" actId="14"/>
        <pc:sldMkLst>
          <pc:docMk/>
          <pc:sldMk cId="3590612193" sldId="475"/>
        </pc:sldMkLst>
        <pc:spChg chg="mod">
          <ac:chgData name="David Forcier" userId="f593231f8a2f9321" providerId="LiveId" clId="{F63A8518-32A0-496D-8C5A-6A19636B2B0D}" dt="2023-04-23T01:34:02.388" v="20192" actId="14"/>
          <ac:spMkLst>
            <pc:docMk/>
            <pc:sldMk cId="3590612193" sldId="475"/>
            <ac:spMk id="2" creationId="{8DB2718D-1981-3E83-299E-9769AA082CC0}"/>
          </ac:spMkLst>
        </pc:spChg>
        <pc:spChg chg="mod">
          <ac:chgData name="David Forcier" userId="f593231f8a2f9321" providerId="LiveId" clId="{F63A8518-32A0-496D-8C5A-6A19636B2B0D}" dt="2023-04-22T16:53:14.171" v="12616" actId="6549"/>
          <ac:spMkLst>
            <pc:docMk/>
            <pc:sldMk cId="3590612193" sldId="475"/>
            <ac:spMk id="3" creationId="{6282798E-7C4F-8FDB-D327-67495CE1EB49}"/>
          </ac:spMkLst>
        </pc:spChg>
        <pc:spChg chg="mod">
          <ac:chgData name="David Forcier" userId="f593231f8a2f9321" providerId="LiveId" clId="{F63A8518-32A0-496D-8C5A-6A19636B2B0D}" dt="2023-04-23T00:30:45.888" v="19725"/>
          <ac:spMkLst>
            <pc:docMk/>
            <pc:sldMk cId="3590612193" sldId="475"/>
            <ac:spMk id="4" creationId="{041E9835-2B54-7F27-E0AD-89346D3F5FB9}"/>
          </ac:spMkLst>
        </pc:spChg>
      </pc:sldChg>
      <pc:sldChg chg="addSp delSp modSp new mod ord modNotesTx">
        <pc:chgData name="David Forcier" userId="f593231f8a2f9321" providerId="LiveId" clId="{F63A8518-32A0-496D-8C5A-6A19636B2B0D}" dt="2023-04-23T01:58:38.378" v="20578"/>
        <pc:sldMkLst>
          <pc:docMk/>
          <pc:sldMk cId="2519738321" sldId="476"/>
        </pc:sldMkLst>
        <pc:spChg chg="del">
          <ac:chgData name="David Forcier" userId="f593231f8a2f9321" providerId="LiveId" clId="{F63A8518-32A0-496D-8C5A-6A19636B2B0D}" dt="2023-04-23T01:43:06.002" v="20442" actId="22"/>
          <ac:spMkLst>
            <pc:docMk/>
            <pc:sldMk cId="2519738321" sldId="476"/>
            <ac:spMk id="2" creationId="{E2683974-7B27-9FD0-2E3F-9091C8A78FF2}"/>
          </ac:spMkLst>
        </pc:spChg>
        <pc:spChg chg="mod">
          <ac:chgData name="David Forcier" userId="f593231f8a2f9321" providerId="LiveId" clId="{F63A8518-32A0-496D-8C5A-6A19636B2B0D}" dt="2023-04-23T01:37:12.918" v="20439" actId="20577"/>
          <ac:spMkLst>
            <pc:docMk/>
            <pc:sldMk cId="2519738321" sldId="476"/>
            <ac:spMk id="3" creationId="{7FB00556-4345-7A0B-2E26-FFB14AA1AA39}"/>
          </ac:spMkLst>
        </pc:spChg>
        <pc:spChg chg="mod">
          <ac:chgData name="David Forcier" userId="f593231f8a2f9321" providerId="LiveId" clId="{F63A8518-32A0-496D-8C5A-6A19636B2B0D}" dt="2023-04-23T01:58:38.378" v="20578"/>
          <ac:spMkLst>
            <pc:docMk/>
            <pc:sldMk cId="2519738321" sldId="476"/>
            <ac:spMk id="4" creationId="{AA70FE28-9650-1F68-3EBC-6053DB37A19F}"/>
          </ac:spMkLst>
        </pc:spChg>
        <pc:spChg chg="add mod">
          <ac:chgData name="David Forcier" userId="f593231f8a2f9321" providerId="LiveId" clId="{F63A8518-32A0-496D-8C5A-6A19636B2B0D}" dt="2023-04-23T01:53:12.286" v="20572" actId="20577"/>
          <ac:spMkLst>
            <pc:docMk/>
            <pc:sldMk cId="2519738321" sldId="476"/>
            <ac:spMk id="5" creationId="{584EAA28-46C1-2D9C-CF86-2A2D1627E62A}"/>
          </ac:spMkLst>
        </pc:spChg>
        <pc:spChg chg="add del mod">
          <ac:chgData name="David Forcier" userId="f593231f8a2f9321" providerId="LiveId" clId="{F63A8518-32A0-496D-8C5A-6A19636B2B0D}" dt="2023-04-23T01:47:45.752" v="20462"/>
          <ac:spMkLst>
            <pc:docMk/>
            <pc:sldMk cId="2519738321" sldId="476"/>
            <ac:spMk id="9" creationId="{213CFD71-CF99-26F4-58CA-6DCB5170F31B}"/>
          </ac:spMkLst>
        </pc:spChg>
        <pc:picChg chg="add del mod ord">
          <ac:chgData name="David Forcier" userId="f593231f8a2f9321" providerId="LiveId" clId="{F63A8518-32A0-496D-8C5A-6A19636B2B0D}" dt="2023-04-23T01:47:34.188" v="20458" actId="478"/>
          <ac:picMkLst>
            <pc:docMk/>
            <pc:sldMk cId="2519738321" sldId="476"/>
            <ac:picMk id="7" creationId="{FC34EEFD-5E09-4F2B-1B2F-E594A267B2C8}"/>
          </ac:picMkLst>
        </pc:picChg>
        <pc:picChg chg="add mod modCrop">
          <ac:chgData name="David Forcier" userId="f593231f8a2f9321" providerId="LiveId" clId="{F63A8518-32A0-496D-8C5A-6A19636B2B0D}" dt="2023-04-23T01:53:38.077" v="20577" actId="1076"/>
          <ac:picMkLst>
            <pc:docMk/>
            <pc:sldMk cId="2519738321" sldId="476"/>
            <ac:picMk id="11" creationId="{BEB3DD8D-475D-C4AD-BC90-ECA885B52AAD}"/>
          </ac:picMkLst>
        </pc:picChg>
        <pc:picChg chg="add del mod">
          <ac:chgData name="David Forcier" userId="f593231f8a2f9321" providerId="LiveId" clId="{F63A8518-32A0-496D-8C5A-6A19636B2B0D}" dt="2023-04-23T01:53:10.486" v="20568" actId="478"/>
          <ac:picMkLst>
            <pc:docMk/>
            <pc:sldMk cId="2519738321" sldId="476"/>
            <ac:picMk id="13" creationId="{1FFBA8E9-468D-21DF-206A-D59C8C13A4EB}"/>
          </ac:picMkLst>
        </pc:picChg>
        <pc:picChg chg="add del mod">
          <ac:chgData name="David Forcier" userId="f593231f8a2f9321" providerId="LiveId" clId="{F63A8518-32A0-496D-8C5A-6A19636B2B0D}" dt="2023-04-23T01:53:11.011" v="20569" actId="478"/>
          <ac:picMkLst>
            <pc:docMk/>
            <pc:sldMk cId="2519738321" sldId="476"/>
            <ac:picMk id="15" creationId="{EC7C0D09-BFF9-B110-931F-C6ECEC596EBA}"/>
          </ac:picMkLst>
        </pc:picChg>
        <pc:picChg chg="add del mod">
          <ac:chgData name="David Forcier" userId="f593231f8a2f9321" providerId="LiveId" clId="{F63A8518-32A0-496D-8C5A-6A19636B2B0D}" dt="2023-04-23T01:50:14.428" v="20501" actId="478"/>
          <ac:picMkLst>
            <pc:docMk/>
            <pc:sldMk cId="2519738321" sldId="476"/>
            <ac:picMk id="17" creationId="{DBE13271-1FC4-867A-56FF-21C421F8E3FB}"/>
          </ac:picMkLst>
        </pc:picChg>
      </pc:sldChg>
      <pc:sldChg chg="addSp delSp modSp new mod modClrScheme chgLayout">
        <pc:chgData name="David Forcier" userId="f593231f8a2f9321" providerId="LiveId" clId="{F63A8518-32A0-496D-8C5A-6A19636B2B0D}" dt="2023-04-23T01:37:08.348" v="20437" actId="21"/>
        <pc:sldMkLst>
          <pc:docMk/>
          <pc:sldMk cId="3726031168" sldId="477"/>
        </pc:sldMkLst>
        <pc:spChg chg="mod ord">
          <ac:chgData name="David Forcier" userId="f593231f8a2f9321" providerId="LiveId" clId="{F63A8518-32A0-496D-8C5A-6A19636B2B0D}" dt="2023-04-23T01:37:08.348" v="20437" actId="21"/>
          <ac:spMkLst>
            <pc:docMk/>
            <pc:sldMk cId="3726031168" sldId="477"/>
            <ac:spMk id="2" creationId="{7CC6D740-FCCF-9C23-E350-F561CE31D625}"/>
          </ac:spMkLst>
        </pc:spChg>
        <pc:spChg chg="mod ord">
          <ac:chgData name="David Forcier" userId="f593231f8a2f9321" providerId="LiveId" clId="{F63A8518-32A0-496D-8C5A-6A19636B2B0D}" dt="2023-04-23T00:40:10.269" v="19736" actId="700"/>
          <ac:spMkLst>
            <pc:docMk/>
            <pc:sldMk cId="3726031168" sldId="477"/>
            <ac:spMk id="3" creationId="{1AB75C65-1DBE-6A03-6A76-F6BD1F2790EB}"/>
          </ac:spMkLst>
        </pc:spChg>
        <pc:spChg chg="mod ord">
          <ac:chgData name="David Forcier" userId="f593231f8a2f9321" providerId="LiveId" clId="{F63A8518-32A0-496D-8C5A-6A19636B2B0D}" dt="2023-04-23T00:40:10.269" v="19736" actId="700"/>
          <ac:spMkLst>
            <pc:docMk/>
            <pc:sldMk cId="3726031168" sldId="477"/>
            <ac:spMk id="4" creationId="{EC233FC6-9FB2-DB29-98E2-F36F4B6FE50B}"/>
          </ac:spMkLst>
        </pc:spChg>
        <pc:spChg chg="add del mod ord">
          <ac:chgData name="David Forcier" userId="f593231f8a2f9321" providerId="LiveId" clId="{F63A8518-32A0-496D-8C5A-6A19636B2B0D}" dt="2023-04-23T00:40:12.014" v="19737"/>
          <ac:spMkLst>
            <pc:docMk/>
            <pc:sldMk cId="3726031168" sldId="477"/>
            <ac:spMk id="5" creationId="{BB74D1F1-4149-BE8D-61D0-AE891B97C8D1}"/>
          </ac:spMkLst>
        </pc:spChg>
        <pc:spChg chg="add mod">
          <ac:chgData name="David Forcier" userId="f593231f8a2f9321" providerId="LiveId" clId="{F63A8518-32A0-496D-8C5A-6A19636B2B0D}" dt="2023-04-23T00:42:36.012" v="19775" actId="404"/>
          <ac:spMkLst>
            <pc:docMk/>
            <pc:sldMk cId="3726031168" sldId="477"/>
            <ac:spMk id="9" creationId="{E505F92A-DBD1-CC37-5F42-5BB4D092C0D6}"/>
          </ac:spMkLst>
        </pc:spChg>
        <pc:spChg chg="add del mod">
          <ac:chgData name="David Forcier" userId="f593231f8a2f9321" providerId="LiveId" clId="{F63A8518-32A0-496D-8C5A-6A19636B2B0D}" dt="2023-04-23T00:41:49.365" v="19757"/>
          <ac:spMkLst>
            <pc:docMk/>
            <pc:sldMk cId="3726031168" sldId="477"/>
            <ac:spMk id="14" creationId="{065D7420-9EB2-490A-C871-C37819E2E6B4}"/>
          </ac:spMkLst>
        </pc:spChg>
        <pc:picChg chg="add del mod">
          <ac:chgData name="David Forcier" userId="f593231f8a2f9321" providerId="LiveId" clId="{F63A8518-32A0-496D-8C5A-6A19636B2B0D}" dt="2023-04-23T00:41:46.634" v="19756" actId="478"/>
          <ac:picMkLst>
            <pc:docMk/>
            <pc:sldMk cId="3726031168" sldId="477"/>
            <ac:picMk id="6" creationId="{189CF63D-465A-ECD4-6ECD-2A75F5C1F68B}"/>
          </ac:picMkLst>
        </pc:picChg>
        <pc:picChg chg="add del mod">
          <ac:chgData name="David Forcier" userId="f593231f8a2f9321" providerId="LiveId" clId="{F63A8518-32A0-496D-8C5A-6A19636B2B0D}" dt="2023-04-23T00:40:05.911" v="19735" actId="21"/>
          <ac:picMkLst>
            <pc:docMk/>
            <pc:sldMk cId="3726031168" sldId="477"/>
            <ac:picMk id="4098" creationId="{B7B754E4-4142-B993-2A5B-8226DB54CED3}"/>
          </ac:picMkLst>
        </pc:picChg>
        <pc:picChg chg="add mod">
          <ac:chgData name="David Forcier" userId="f593231f8a2f9321" providerId="LiveId" clId="{F63A8518-32A0-496D-8C5A-6A19636B2B0D}" dt="2023-04-23T00:41:49.365" v="19757"/>
          <ac:picMkLst>
            <pc:docMk/>
            <pc:sldMk cId="3726031168" sldId="477"/>
            <ac:picMk id="4100" creationId="{E9BC192B-D9E5-F09E-9F46-BA9832AEF762}"/>
          </ac:picMkLst>
        </pc:picChg>
        <pc:cxnChg chg="add mod ord">
          <ac:chgData name="David Forcier" userId="f593231f8a2f9321" providerId="LiveId" clId="{F63A8518-32A0-496D-8C5A-6A19636B2B0D}" dt="2023-04-23T00:42:36.012" v="19775" actId="404"/>
          <ac:cxnSpMkLst>
            <pc:docMk/>
            <pc:sldMk cId="3726031168" sldId="477"/>
            <ac:cxnSpMk id="8" creationId="{2E0EE3AE-2350-E3C8-EE44-7888E7C190D1}"/>
          </ac:cxnSpMkLst>
        </pc:cxnChg>
      </pc:sldChg>
      <pc:sldChg chg="addSp delSp modSp new mod modNotesTx">
        <pc:chgData name="David Forcier" userId="f593231f8a2f9321" providerId="LiveId" clId="{F63A8518-32A0-496D-8C5A-6A19636B2B0D}" dt="2023-04-23T01:36:45.076" v="20436" actId="20577"/>
        <pc:sldMkLst>
          <pc:docMk/>
          <pc:sldMk cId="125361679" sldId="478"/>
        </pc:sldMkLst>
        <pc:spChg chg="mod">
          <ac:chgData name="David Forcier" userId="f593231f8a2f9321" providerId="LiveId" clId="{F63A8518-32A0-496D-8C5A-6A19636B2B0D}" dt="2023-04-23T01:35:54.894" v="20256" actId="21"/>
          <ac:spMkLst>
            <pc:docMk/>
            <pc:sldMk cId="125361679" sldId="478"/>
            <ac:spMk id="2" creationId="{95666411-8E1A-114E-D50D-CE9EE8E0C677}"/>
          </ac:spMkLst>
        </pc:spChg>
        <pc:spChg chg="mod">
          <ac:chgData name="David Forcier" userId="f593231f8a2f9321" providerId="LiveId" clId="{F63A8518-32A0-496D-8C5A-6A19636B2B0D}" dt="2023-04-22T15:47:39.892" v="12274" actId="20577"/>
          <ac:spMkLst>
            <pc:docMk/>
            <pc:sldMk cId="125361679" sldId="478"/>
            <ac:spMk id="3" creationId="{BBAFC6CD-87A6-1EED-3738-26A12E2F6521}"/>
          </ac:spMkLst>
        </pc:spChg>
        <pc:spChg chg="mod">
          <ac:chgData name="David Forcier" userId="f593231f8a2f9321" providerId="LiveId" clId="{F63A8518-32A0-496D-8C5A-6A19636B2B0D}" dt="2023-04-22T15:52:32.944" v="12419"/>
          <ac:spMkLst>
            <pc:docMk/>
            <pc:sldMk cId="125361679" sldId="478"/>
            <ac:spMk id="4" creationId="{36014651-A58A-778F-03C8-2FED78DF238F}"/>
          </ac:spMkLst>
        </pc:spChg>
        <pc:picChg chg="add mod">
          <ac:chgData name="David Forcier" userId="f593231f8a2f9321" providerId="LiveId" clId="{F63A8518-32A0-496D-8C5A-6A19636B2B0D}" dt="2023-04-22T16:51:07.306" v="12580" actId="1076"/>
          <ac:picMkLst>
            <pc:docMk/>
            <pc:sldMk cId="125361679" sldId="478"/>
            <ac:picMk id="5" creationId="{2B86FF24-6E27-04FF-6677-07A23EC42979}"/>
          </ac:picMkLst>
        </pc:picChg>
        <pc:picChg chg="add del mod">
          <ac:chgData name="David Forcier" userId="f593231f8a2f9321" providerId="LiveId" clId="{F63A8518-32A0-496D-8C5A-6A19636B2B0D}" dt="2023-04-22T15:51:55.876" v="12413" actId="21"/>
          <ac:picMkLst>
            <pc:docMk/>
            <pc:sldMk cId="125361679" sldId="478"/>
            <ac:picMk id="1026" creationId="{972EB350-1F50-C6C0-0842-9D99012FE7E9}"/>
          </ac:picMkLst>
        </pc:picChg>
      </pc:sldChg>
      <pc:sldChg chg="modSp new mod">
        <pc:chgData name="David Forcier" userId="f593231f8a2f9321" providerId="LiveId" clId="{F63A8518-32A0-496D-8C5A-6A19636B2B0D}" dt="2023-04-23T02:02:24.116" v="20670"/>
        <pc:sldMkLst>
          <pc:docMk/>
          <pc:sldMk cId="3378193889" sldId="479"/>
        </pc:sldMkLst>
        <pc:spChg chg="mod">
          <ac:chgData name="David Forcier" userId="f593231f8a2f9321" providerId="LiveId" clId="{F63A8518-32A0-496D-8C5A-6A19636B2B0D}" dt="2023-04-22T20:08:10.260" v="14454" actId="6549"/>
          <ac:spMkLst>
            <pc:docMk/>
            <pc:sldMk cId="3378193889" sldId="479"/>
            <ac:spMk id="2" creationId="{4B6094B9-4C96-3D64-C775-C6EE69D69DF7}"/>
          </ac:spMkLst>
        </pc:spChg>
        <pc:spChg chg="mod">
          <ac:chgData name="David Forcier" userId="f593231f8a2f9321" providerId="LiveId" clId="{F63A8518-32A0-496D-8C5A-6A19636B2B0D}" dt="2023-04-22T19:04:34.604" v="13256" actId="20577"/>
          <ac:spMkLst>
            <pc:docMk/>
            <pc:sldMk cId="3378193889" sldId="479"/>
            <ac:spMk id="3" creationId="{1943F815-3406-4D18-7048-412DFDA1C839}"/>
          </ac:spMkLst>
        </pc:spChg>
        <pc:spChg chg="mod">
          <ac:chgData name="David Forcier" userId="f593231f8a2f9321" providerId="LiveId" clId="{F63A8518-32A0-496D-8C5A-6A19636B2B0D}" dt="2023-04-23T02:02:24.116" v="20670"/>
          <ac:spMkLst>
            <pc:docMk/>
            <pc:sldMk cId="3378193889" sldId="479"/>
            <ac:spMk id="4" creationId="{ACE9D13D-1DDF-8A2D-DC60-A2216AA04F30}"/>
          </ac:spMkLst>
        </pc:spChg>
      </pc:sldChg>
      <pc:sldChg chg="addSp delSp modSp new mod">
        <pc:chgData name="David Forcier" userId="f593231f8a2f9321" providerId="LiveId" clId="{F63A8518-32A0-496D-8C5A-6A19636B2B0D}" dt="2023-04-22T20:07:32.354" v="14444"/>
        <pc:sldMkLst>
          <pc:docMk/>
          <pc:sldMk cId="2036969598" sldId="480"/>
        </pc:sldMkLst>
        <pc:spChg chg="del">
          <ac:chgData name="David Forcier" userId="f593231f8a2f9321" providerId="LiveId" clId="{F63A8518-32A0-496D-8C5A-6A19636B2B0D}" dt="2023-04-22T20:03:35.753" v="14352" actId="3680"/>
          <ac:spMkLst>
            <pc:docMk/>
            <pc:sldMk cId="2036969598" sldId="480"/>
            <ac:spMk id="2" creationId="{0F85D9F6-3D3C-429B-E65F-9CA7DD80682B}"/>
          </ac:spMkLst>
        </pc:spChg>
        <pc:spChg chg="mod">
          <ac:chgData name="David Forcier" userId="f593231f8a2f9321" providerId="LiveId" clId="{F63A8518-32A0-496D-8C5A-6A19636B2B0D}" dt="2023-04-22T20:03:26.437" v="14351" actId="20577"/>
          <ac:spMkLst>
            <pc:docMk/>
            <pc:sldMk cId="2036969598" sldId="480"/>
            <ac:spMk id="3" creationId="{128B607B-8E50-F13F-2018-C75171542302}"/>
          </ac:spMkLst>
        </pc:spChg>
        <pc:spChg chg="mod">
          <ac:chgData name="David Forcier" userId="f593231f8a2f9321" providerId="LiveId" clId="{F63A8518-32A0-496D-8C5A-6A19636B2B0D}" dt="2023-04-22T20:07:32.354" v="14444"/>
          <ac:spMkLst>
            <pc:docMk/>
            <pc:sldMk cId="2036969598" sldId="480"/>
            <ac:spMk id="4" creationId="{47AE0F4E-3ED1-2505-EFA0-154070BD9326}"/>
          </ac:spMkLst>
        </pc:spChg>
        <pc:spChg chg="add mod">
          <ac:chgData name="David Forcier" userId="f593231f8a2f9321" providerId="LiveId" clId="{F63A8518-32A0-496D-8C5A-6A19636B2B0D}" dt="2023-04-22T20:07:09.236" v="14442" actId="1076"/>
          <ac:spMkLst>
            <pc:docMk/>
            <pc:sldMk cId="2036969598" sldId="480"/>
            <ac:spMk id="6" creationId="{97AFE5BE-73F9-F446-99C7-B89082E8185E}"/>
          </ac:spMkLst>
        </pc:spChg>
        <pc:graphicFrameChg chg="add mod ord modGraphic">
          <ac:chgData name="David Forcier" userId="f593231f8a2f9321" providerId="LiveId" clId="{F63A8518-32A0-496D-8C5A-6A19636B2B0D}" dt="2023-04-22T20:07:23.873" v="14443"/>
          <ac:graphicFrameMkLst>
            <pc:docMk/>
            <pc:sldMk cId="2036969598" sldId="480"/>
            <ac:graphicFrameMk id="5" creationId="{FFD55D85-F91A-512D-EC91-A9C9173E3EDB}"/>
          </ac:graphicFrameMkLst>
        </pc:graphicFrameChg>
      </pc:sldChg>
      <pc:sldChg chg="modSp new mod">
        <pc:chgData name="David Forcier" userId="f593231f8a2f9321" providerId="LiveId" clId="{F63A8518-32A0-496D-8C5A-6A19636B2B0D}" dt="2023-04-24T01:45:15.091" v="21884" actId="20577"/>
        <pc:sldMkLst>
          <pc:docMk/>
          <pc:sldMk cId="3811245109" sldId="481"/>
        </pc:sldMkLst>
        <pc:spChg chg="mod">
          <ac:chgData name="David Forcier" userId="f593231f8a2f9321" providerId="LiveId" clId="{F63A8518-32A0-496D-8C5A-6A19636B2B0D}" dt="2023-04-24T01:45:15.091" v="21884" actId="20577"/>
          <ac:spMkLst>
            <pc:docMk/>
            <pc:sldMk cId="3811245109" sldId="481"/>
            <ac:spMk id="2" creationId="{F5789B46-2100-05D5-847E-35A382C7B3EA}"/>
          </ac:spMkLst>
        </pc:spChg>
        <pc:spChg chg="mod">
          <ac:chgData name="David Forcier" userId="f593231f8a2f9321" providerId="LiveId" clId="{F63A8518-32A0-496D-8C5A-6A19636B2B0D}" dt="2023-04-22T20:10:35.775" v="14472" actId="313"/>
          <ac:spMkLst>
            <pc:docMk/>
            <pc:sldMk cId="3811245109" sldId="481"/>
            <ac:spMk id="3" creationId="{AD0652C3-8E07-8D37-267C-C43768D34ECB}"/>
          </ac:spMkLst>
        </pc:spChg>
        <pc:spChg chg="mod">
          <ac:chgData name="David Forcier" userId="f593231f8a2f9321" providerId="LiveId" clId="{F63A8518-32A0-496D-8C5A-6A19636B2B0D}" dt="2023-04-23T02:02:05.655" v="20666"/>
          <ac:spMkLst>
            <pc:docMk/>
            <pc:sldMk cId="3811245109" sldId="481"/>
            <ac:spMk id="4" creationId="{E7087509-5D50-67B6-1065-5202EED300DD}"/>
          </ac:spMkLst>
        </pc:spChg>
      </pc:sldChg>
      <pc:sldChg chg="modSp new mod modNotesTx">
        <pc:chgData name="David Forcier" userId="f593231f8a2f9321" providerId="LiveId" clId="{F63A8518-32A0-496D-8C5A-6A19636B2B0D}" dt="2023-04-24T01:46:22.520" v="21913" actId="20577"/>
        <pc:sldMkLst>
          <pc:docMk/>
          <pc:sldMk cId="555740620" sldId="482"/>
        </pc:sldMkLst>
        <pc:spChg chg="mod">
          <ac:chgData name="David Forcier" userId="f593231f8a2f9321" providerId="LiveId" clId="{F63A8518-32A0-496D-8C5A-6A19636B2B0D}" dt="2023-04-24T01:46:22.520" v="21913" actId="20577"/>
          <ac:spMkLst>
            <pc:docMk/>
            <pc:sldMk cId="555740620" sldId="482"/>
            <ac:spMk id="2" creationId="{FAE6E139-F1A6-FFBC-B7F9-CF77966B0FBF}"/>
          </ac:spMkLst>
        </pc:spChg>
        <pc:spChg chg="mod">
          <ac:chgData name="David Forcier" userId="f593231f8a2f9321" providerId="LiveId" clId="{F63A8518-32A0-496D-8C5A-6A19636B2B0D}" dt="2023-04-22T21:30:08.854" v="15334" actId="20577"/>
          <ac:spMkLst>
            <pc:docMk/>
            <pc:sldMk cId="555740620" sldId="482"/>
            <ac:spMk id="3" creationId="{47956E14-FA58-4698-48E9-39699FF139D6}"/>
          </ac:spMkLst>
        </pc:spChg>
        <pc:spChg chg="mod">
          <ac:chgData name="David Forcier" userId="f593231f8a2f9321" providerId="LiveId" clId="{F63A8518-32A0-496D-8C5A-6A19636B2B0D}" dt="2023-04-23T02:02:14.341" v="20669"/>
          <ac:spMkLst>
            <pc:docMk/>
            <pc:sldMk cId="555740620" sldId="482"/>
            <ac:spMk id="4" creationId="{62BB2C35-A902-4C29-588D-D16A063506D9}"/>
          </ac:spMkLst>
        </pc:spChg>
      </pc:sldChg>
      <pc:sldChg chg="modSp new mod">
        <pc:chgData name="David Forcier" userId="f593231f8a2f9321" providerId="LiveId" clId="{F63A8518-32A0-496D-8C5A-6A19636B2B0D}" dt="2023-04-24T01:42:27.955" v="21838" actId="20577"/>
        <pc:sldMkLst>
          <pc:docMk/>
          <pc:sldMk cId="3686422457" sldId="483"/>
        </pc:sldMkLst>
        <pc:spChg chg="mod">
          <ac:chgData name="David Forcier" userId="f593231f8a2f9321" providerId="LiveId" clId="{F63A8518-32A0-496D-8C5A-6A19636B2B0D}" dt="2023-04-24T01:42:27.955" v="21838" actId="20577"/>
          <ac:spMkLst>
            <pc:docMk/>
            <pc:sldMk cId="3686422457" sldId="483"/>
            <ac:spMk id="2" creationId="{867A2C8A-48BF-1321-652C-C8112914907A}"/>
          </ac:spMkLst>
        </pc:spChg>
        <pc:spChg chg="mod">
          <ac:chgData name="David Forcier" userId="f593231f8a2f9321" providerId="LiveId" clId="{F63A8518-32A0-496D-8C5A-6A19636B2B0D}" dt="2023-04-22T21:34:49.567" v="16113" actId="20577"/>
          <ac:spMkLst>
            <pc:docMk/>
            <pc:sldMk cId="3686422457" sldId="483"/>
            <ac:spMk id="3" creationId="{BCB8BE3A-BA80-5C4D-4D40-9CB2A0F4B023}"/>
          </ac:spMkLst>
        </pc:spChg>
        <pc:spChg chg="mod">
          <ac:chgData name="David Forcier" userId="f593231f8a2f9321" providerId="LiveId" clId="{F63A8518-32A0-496D-8C5A-6A19636B2B0D}" dt="2023-04-23T02:02:02.900" v="20665"/>
          <ac:spMkLst>
            <pc:docMk/>
            <pc:sldMk cId="3686422457" sldId="483"/>
            <ac:spMk id="4" creationId="{B1C339B4-F55B-CBAB-8142-4F553256F880}"/>
          </ac:spMkLst>
        </pc:spChg>
      </pc:sldChg>
      <pc:sldChg chg="modSp new mod modNotesTx">
        <pc:chgData name="David Forcier" userId="f593231f8a2f9321" providerId="LiveId" clId="{F63A8518-32A0-496D-8C5A-6A19636B2B0D}" dt="2023-04-24T01:22:57.978" v="21570" actId="6549"/>
        <pc:sldMkLst>
          <pc:docMk/>
          <pc:sldMk cId="3862694232" sldId="484"/>
        </pc:sldMkLst>
        <pc:spChg chg="mod">
          <ac:chgData name="David Forcier" userId="f593231f8a2f9321" providerId="LiveId" clId="{F63A8518-32A0-496D-8C5A-6A19636B2B0D}" dt="2023-04-24T01:22:57.978" v="21570" actId="6549"/>
          <ac:spMkLst>
            <pc:docMk/>
            <pc:sldMk cId="3862694232" sldId="484"/>
            <ac:spMk id="2" creationId="{6851D88B-C268-5E21-7CA2-37041CA93FC5}"/>
          </ac:spMkLst>
        </pc:spChg>
        <pc:spChg chg="mod">
          <ac:chgData name="David Forcier" userId="f593231f8a2f9321" providerId="LiveId" clId="{F63A8518-32A0-496D-8C5A-6A19636B2B0D}" dt="2023-04-22T21:55:10.504" v="17635" actId="20577"/>
          <ac:spMkLst>
            <pc:docMk/>
            <pc:sldMk cId="3862694232" sldId="484"/>
            <ac:spMk id="3" creationId="{71A01388-BCCA-0640-C3E2-C2C67BAC3A82}"/>
          </ac:spMkLst>
        </pc:spChg>
        <pc:spChg chg="mod">
          <ac:chgData name="David Forcier" userId="f593231f8a2f9321" providerId="LiveId" clId="{F63A8518-32A0-496D-8C5A-6A19636B2B0D}" dt="2023-04-23T02:01:39.496" v="20663"/>
          <ac:spMkLst>
            <pc:docMk/>
            <pc:sldMk cId="3862694232" sldId="484"/>
            <ac:spMk id="4" creationId="{817D6677-7BD8-F84F-B769-557CB229740B}"/>
          </ac:spMkLst>
        </pc:spChg>
      </pc:sldChg>
      <pc:sldChg chg="modSp new mod">
        <pc:chgData name="David Forcier" userId="f593231f8a2f9321" providerId="LiveId" clId="{F63A8518-32A0-496D-8C5A-6A19636B2B0D}" dt="2023-04-24T01:30:36.098" v="21571" actId="6549"/>
        <pc:sldMkLst>
          <pc:docMk/>
          <pc:sldMk cId="3295508294" sldId="485"/>
        </pc:sldMkLst>
        <pc:spChg chg="mod">
          <ac:chgData name="David Forcier" userId="f593231f8a2f9321" providerId="LiveId" clId="{F63A8518-32A0-496D-8C5A-6A19636B2B0D}" dt="2023-04-24T01:30:36.098" v="21571" actId="6549"/>
          <ac:spMkLst>
            <pc:docMk/>
            <pc:sldMk cId="3295508294" sldId="485"/>
            <ac:spMk id="2" creationId="{99387681-ACE8-1FDF-0D68-126D39978DD9}"/>
          </ac:spMkLst>
        </pc:spChg>
        <pc:spChg chg="mod">
          <ac:chgData name="David Forcier" userId="f593231f8a2f9321" providerId="LiveId" clId="{F63A8518-32A0-496D-8C5A-6A19636B2B0D}" dt="2023-04-22T22:10:29.827" v="18455" actId="20577"/>
          <ac:spMkLst>
            <pc:docMk/>
            <pc:sldMk cId="3295508294" sldId="485"/>
            <ac:spMk id="3" creationId="{F7E85E06-2419-920E-5409-3545D1658FCF}"/>
          </ac:spMkLst>
        </pc:spChg>
        <pc:spChg chg="mod">
          <ac:chgData name="David Forcier" userId="f593231f8a2f9321" providerId="LiveId" clId="{F63A8518-32A0-496D-8C5A-6A19636B2B0D}" dt="2023-04-23T02:01:41.954" v="20664"/>
          <ac:spMkLst>
            <pc:docMk/>
            <pc:sldMk cId="3295508294" sldId="485"/>
            <ac:spMk id="4" creationId="{BB645226-1132-74E7-F51B-8D2054E19E54}"/>
          </ac:spMkLst>
        </pc:spChg>
      </pc:sldChg>
      <pc:sldChg chg="modSp new mod">
        <pc:chgData name="David Forcier" userId="f593231f8a2f9321" providerId="LiveId" clId="{F63A8518-32A0-496D-8C5A-6A19636B2B0D}" dt="2023-04-23T02:12:27.354" v="20738"/>
        <pc:sldMkLst>
          <pc:docMk/>
          <pc:sldMk cId="968245057" sldId="486"/>
        </pc:sldMkLst>
        <pc:spChg chg="mod">
          <ac:chgData name="David Forcier" userId="f593231f8a2f9321" providerId="LiveId" clId="{F63A8518-32A0-496D-8C5A-6A19636B2B0D}" dt="2023-04-23T02:12:19.126" v="20737" actId="207"/>
          <ac:spMkLst>
            <pc:docMk/>
            <pc:sldMk cId="968245057" sldId="486"/>
            <ac:spMk id="2" creationId="{21A8E90A-A9A1-F768-7005-E186290C7433}"/>
          </ac:spMkLst>
        </pc:spChg>
        <pc:spChg chg="mod">
          <ac:chgData name="David Forcier" userId="f593231f8a2f9321" providerId="LiveId" clId="{F63A8518-32A0-496D-8C5A-6A19636B2B0D}" dt="2023-04-23T02:09:53.063" v="20693" actId="20577"/>
          <ac:spMkLst>
            <pc:docMk/>
            <pc:sldMk cId="968245057" sldId="486"/>
            <ac:spMk id="3" creationId="{B18276F6-E041-68B2-82ED-0B49E0537E87}"/>
          </ac:spMkLst>
        </pc:spChg>
        <pc:spChg chg="mod">
          <ac:chgData name="David Forcier" userId="f593231f8a2f9321" providerId="LiveId" clId="{F63A8518-32A0-496D-8C5A-6A19636B2B0D}" dt="2023-04-23T02:12:27.354" v="20738"/>
          <ac:spMkLst>
            <pc:docMk/>
            <pc:sldMk cId="968245057" sldId="486"/>
            <ac:spMk id="4" creationId="{2F20795C-5E6F-1642-4B4B-F4624DAF9F98}"/>
          </ac:spMkLst>
        </pc:spChg>
      </pc:sldChg>
      <pc:sldMasterChg chg="addSp delSp modSp mod modSldLayout">
        <pc:chgData name="David Forcier" userId="f593231f8a2f9321" providerId="LiveId" clId="{F63A8518-32A0-496D-8C5A-6A19636B2B0D}" dt="2023-04-08T04:17:30.885" v="176" actId="20577"/>
        <pc:sldMasterMkLst>
          <pc:docMk/>
          <pc:sldMasterMk cId="2807264526" sldId="2147483680"/>
        </pc:sldMasterMkLst>
        <pc:spChg chg="del">
          <ac:chgData name="David Forcier" userId="f593231f8a2f9321" providerId="LiveId" clId="{F63A8518-32A0-496D-8C5A-6A19636B2B0D}" dt="2023-04-08T04:13:07.619" v="23" actId="478"/>
          <ac:spMkLst>
            <pc:docMk/>
            <pc:sldMasterMk cId="2807264526" sldId="2147483680"/>
            <ac:spMk id="4" creationId="{00000000-0000-0000-0000-000000000000}"/>
          </ac:spMkLst>
        </pc:spChg>
        <pc:spChg chg="del">
          <ac:chgData name="David Forcier" userId="f593231f8a2f9321" providerId="LiveId" clId="{F63A8518-32A0-496D-8C5A-6A19636B2B0D}" dt="2023-04-08T04:13:10.718" v="24" actId="478"/>
          <ac:spMkLst>
            <pc:docMk/>
            <pc:sldMasterMk cId="2807264526" sldId="2147483680"/>
            <ac:spMk id="5" creationId="{00000000-0000-0000-0000-000000000000}"/>
          </ac:spMkLst>
        </pc:spChg>
        <pc:spChg chg="del">
          <ac:chgData name="David Forcier" userId="f593231f8a2f9321" providerId="LiveId" clId="{F63A8518-32A0-496D-8C5A-6A19636B2B0D}" dt="2023-04-08T04:13:15.818" v="27" actId="478"/>
          <ac:spMkLst>
            <pc:docMk/>
            <pc:sldMasterMk cId="2807264526" sldId="2147483680"/>
            <ac:spMk id="6" creationId="{00000000-0000-0000-0000-000000000000}"/>
          </ac:spMkLst>
        </pc:spChg>
        <pc:spChg chg="add del mod">
          <ac:chgData name="David Forcier" userId="f593231f8a2f9321" providerId="LiveId" clId="{F63A8518-32A0-496D-8C5A-6A19636B2B0D}" dt="2023-04-08T04:15:05.639" v="35" actId="1076"/>
          <ac:spMkLst>
            <pc:docMk/>
            <pc:sldMasterMk cId="2807264526" sldId="2147483680"/>
            <ac:spMk id="7" creationId="{00000000-0000-0000-0000-000000000000}"/>
          </ac:spMkLst>
        </pc:spChg>
        <pc:spChg chg="add del mod ord">
          <ac:chgData name="David Forcier" userId="f593231f8a2f9321" providerId="LiveId" clId="{F63A8518-32A0-496D-8C5A-6A19636B2B0D}" dt="2023-04-08T04:16:07.536" v="39" actId="478"/>
          <ac:spMkLst>
            <pc:docMk/>
            <pc:sldMasterMk cId="2807264526" sldId="2147483680"/>
            <ac:spMk id="8" creationId="{783AAB71-C5BF-EF3A-AE61-ECC597477376}"/>
          </ac:spMkLst>
        </pc:spChg>
        <pc:sldLayoutChg chg="addSp delSp modSp mod">
          <pc:chgData name="David Forcier" userId="f593231f8a2f9321" providerId="LiveId" clId="{F63A8518-32A0-496D-8C5A-6A19636B2B0D}" dt="2023-04-08T04:17:30.885" v="176" actId="20577"/>
          <pc:sldLayoutMkLst>
            <pc:docMk/>
            <pc:sldMasterMk cId="2807264526" sldId="2147483680"/>
            <pc:sldLayoutMk cId="4228988492" sldId="2147483682"/>
          </pc:sldLayoutMkLst>
          <pc:spChg chg="add del">
            <ac:chgData name="David Forcier" userId="f593231f8a2f9321" providerId="LiveId" clId="{F63A8518-32A0-496D-8C5A-6A19636B2B0D}" dt="2023-04-08T04:16:28.373" v="43" actId="11529"/>
            <ac:spMkLst>
              <pc:docMk/>
              <pc:sldMasterMk cId="2807264526" sldId="2147483680"/>
              <pc:sldLayoutMk cId="4228988492" sldId="2147483682"/>
              <ac:spMk id="2" creationId="{15D8EDC9-7F53-D92C-1037-E5CBC2E30030}"/>
            </ac:spMkLst>
          </pc:spChg>
          <pc:spChg chg="add mod">
            <ac:chgData name="David Forcier" userId="f593231f8a2f9321" providerId="LiveId" clId="{F63A8518-32A0-496D-8C5A-6A19636B2B0D}" dt="2023-04-08T04:17:30.885" v="176" actId="20577"/>
            <ac:spMkLst>
              <pc:docMk/>
              <pc:sldMasterMk cId="2807264526" sldId="2147483680"/>
              <pc:sldLayoutMk cId="4228988492" sldId="2147483682"/>
              <ac:spMk id="4" creationId="{416616D4-5E5F-7505-BCC3-8F87E8717A99}"/>
            </ac:spMkLst>
          </pc:spChg>
          <pc:spChg chg="del">
            <ac:chgData name="David Forcier" userId="f593231f8a2f9321" providerId="LiveId" clId="{F63A8518-32A0-496D-8C5A-6A19636B2B0D}" dt="2023-04-08T04:16:17.866" v="40" actId="478"/>
            <ac:spMkLst>
              <pc:docMk/>
              <pc:sldMasterMk cId="2807264526" sldId="2147483680"/>
              <pc:sldLayoutMk cId="4228988492" sldId="2147483682"/>
              <ac:spMk id="8" creationId="{E3281475-5CE5-4603-88A4-6BB3F75E5E69}"/>
            </ac:spMkLst>
          </pc:spChg>
          <pc:spChg chg="del">
            <ac:chgData name="David Forcier" userId="f593231f8a2f9321" providerId="LiveId" clId="{F63A8518-32A0-496D-8C5A-6A19636B2B0D}" dt="2023-04-08T04:16:18.932" v="41" actId="478"/>
            <ac:spMkLst>
              <pc:docMk/>
              <pc:sldMasterMk cId="2807264526" sldId="2147483680"/>
              <pc:sldLayoutMk cId="4228988492" sldId="2147483682"/>
              <ac:spMk id="9" creationId="{8F7E2A93-7B5A-43D8-896C-A0A98BFDBCF6}"/>
            </ac:spMkLst>
          </pc:spChg>
          <pc:spChg chg="del">
            <ac:chgData name="David Forcier" userId="f593231f8a2f9321" providerId="LiveId" clId="{F63A8518-32A0-496D-8C5A-6A19636B2B0D}" dt="2023-04-08T04:16:20.472" v="42" actId="478"/>
            <ac:spMkLst>
              <pc:docMk/>
              <pc:sldMasterMk cId="2807264526" sldId="2147483680"/>
              <pc:sldLayoutMk cId="4228988492" sldId="2147483682"/>
              <ac:spMk id="10" creationId="{55D3DDB5-141D-407D-83B2-DF48EEC0D9AB}"/>
            </ac:spMkLst>
          </pc:spChg>
        </pc:sldLayoutChg>
        <pc:sldLayoutChg chg="delSp mod">
          <pc:chgData name="David Forcier" userId="f593231f8a2f9321" providerId="LiveId" clId="{F63A8518-32A0-496D-8C5A-6A19636B2B0D}" dt="2023-04-08T04:12:59.357" v="20" actId="478"/>
          <pc:sldLayoutMkLst>
            <pc:docMk/>
            <pc:sldMasterMk cId="2807264526" sldId="2147483680"/>
            <pc:sldLayoutMk cId="4255401979" sldId="2147483692"/>
          </pc:sldLayoutMkLst>
          <pc:spChg chg="del">
            <ac:chgData name="David Forcier" userId="f593231f8a2f9321" providerId="LiveId" clId="{F63A8518-32A0-496D-8C5A-6A19636B2B0D}" dt="2023-04-08T04:12:57.232" v="18" actId="478"/>
            <ac:spMkLst>
              <pc:docMk/>
              <pc:sldMasterMk cId="2807264526" sldId="2147483680"/>
              <pc:sldLayoutMk cId="4255401979" sldId="2147483692"/>
              <ac:spMk id="3" creationId="{50356E7C-7C1A-4FCF-BE15-E15AE9E66B90}"/>
            </ac:spMkLst>
          </pc:spChg>
          <pc:spChg chg="del">
            <ac:chgData name="David Forcier" userId="f593231f8a2f9321" providerId="LiveId" clId="{F63A8518-32A0-496D-8C5A-6A19636B2B0D}" dt="2023-04-08T04:12:58.282" v="19" actId="478"/>
            <ac:spMkLst>
              <pc:docMk/>
              <pc:sldMasterMk cId="2807264526" sldId="2147483680"/>
              <pc:sldLayoutMk cId="4255401979" sldId="2147483692"/>
              <ac:spMk id="4" creationId="{EB38E162-82BD-4570-97D3-347CCA615CA2}"/>
            </ac:spMkLst>
          </pc:spChg>
          <pc:spChg chg="del">
            <ac:chgData name="David Forcier" userId="f593231f8a2f9321" providerId="LiveId" clId="{F63A8518-32A0-496D-8C5A-6A19636B2B0D}" dt="2023-04-08T04:12:59.357" v="20" actId="478"/>
            <ac:spMkLst>
              <pc:docMk/>
              <pc:sldMasterMk cId="2807264526" sldId="2147483680"/>
              <pc:sldLayoutMk cId="4255401979" sldId="2147483692"/>
              <ac:spMk id="5" creationId="{569D485B-20C5-4C24-BC12-2EDA48F58519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8E53A9-E65D-4461-84C7-C47D9C80447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E6572CB-9F68-423D-9D17-856E0E002A6E}">
      <dgm:prSet/>
      <dgm:spPr/>
      <dgm:t>
        <a:bodyPr/>
        <a:lstStyle/>
        <a:p>
          <a:pPr>
            <a:lnSpc>
              <a:spcPct val="100000"/>
            </a:lnSpc>
          </a:pPr>
          <a:r>
            <a:rPr lang="fr-CA" dirty="0">
              <a:solidFill>
                <a:schemeClr val="tx1"/>
              </a:solidFill>
            </a:rPr>
            <a:t>Introduction</a:t>
          </a:r>
          <a:endParaRPr lang="en-US" dirty="0">
            <a:solidFill>
              <a:schemeClr val="tx1"/>
            </a:solidFill>
          </a:endParaRPr>
        </a:p>
      </dgm:t>
    </dgm:pt>
    <dgm:pt modelId="{E938FF83-E392-4D2B-AFEC-4C93E808F686}" type="parTrans" cxnId="{AA050F66-DDBF-4A2F-9A0E-92E4720BA4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458FD75-AA73-4DD4-88B8-0B70DC094339}" type="sibTrans" cxnId="{AA050F66-DDBF-4A2F-9A0E-92E4720BA48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9DB57AD-F67E-4160-8D7A-D3767CFD2BF3}">
      <dgm:prSet/>
      <dgm:spPr/>
      <dgm:t>
        <a:bodyPr/>
        <a:lstStyle/>
        <a:p>
          <a:pPr>
            <a:lnSpc>
              <a:spcPct val="100000"/>
            </a:lnSpc>
          </a:pPr>
          <a:r>
            <a:rPr lang="fr-CA" dirty="0">
              <a:solidFill>
                <a:schemeClr val="tx1"/>
              </a:solidFill>
            </a:rPr>
            <a:t>Notions d’intelligence artificielle</a:t>
          </a:r>
          <a:endParaRPr lang="en-US" dirty="0">
            <a:solidFill>
              <a:schemeClr val="tx1"/>
            </a:solidFill>
          </a:endParaRPr>
        </a:p>
      </dgm:t>
    </dgm:pt>
    <dgm:pt modelId="{0B99A998-2ACD-4010-B54B-FB8323D0C1EC}" type="parTrans" cxnId="{C1B1635B-AA91-4CA5-BC6D-139F743C57C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267D127-DCAE-4C78-AC64-88540B5B5A9A}" type="sibTrans" cxnId="{C1B1635B-AA91-4CA5-BC6D-139F743C57C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649EB30-46DD-4044-B108-D39B4530E945}">
      <dgm:prSet/>
      <dgm:spPr/>
      <dgm:t>
        <a:bodyPr/>
        <a:lstStyle/>
        <a:p>
          <a:pPr>
            <a:lnSpc>
              <a:spcPct val="100000"/>
            </a:lnSpc>
          </a:pPr>
          <a:r>
            <a:rPr lang="fr-CA" dirty="0">
              <a:solidFill>
                <a:schemeClr val="tx1"/>
              </a:solidFill>
            </a:rPr>
            <a:t>Les réseaux de neurones et l’astrophotographie</a:t>
          </a:r>
          <a:endParaRPr lang="en-US" dirty="0">
            <a:solidFill>
              <a:schemeClr val="tx1"/>
            </a:solidFill>
          </a:endParaRPr>
        </a:p>
      </dgm:t>
    </dgm:pt>
    <dgm:pt modelId="{A3ECA211-8AFC-47CC-AA31-80AF12078DBE}" type="parTrans" cxnId="{D5F17CA8-9C6F-4418-AFEC-5A301F543C8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03DAAC-28EB-464E-86BD-4A8F996F0F4D}" type="sibTrans" cxnId="{D5F17CA8-9C6F-4418-AFEC-5A301F543C8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2C8349B-DAEF-4C49-B519-492F440424EF}">
      <dgm:prSet/>
      <dgm:spPr/>
      <dgm:t>
        <a:bodyPr/>
        <a:lstStyle/>
        <a:p>
          <a:pPr>
            <a:lnSpc>
              <a:spcPct val="100000"/>
            </a:lnSpc>
          </a:pPr>
          <a:r>
            <a:rPr lang="fr-CA" dirty="0">
              <a:solidFill>
                <a:schemeClr val="tx1"/>
              </a:solidFill>
            </a:rPr>
            <a:t>Période de questions</a:t>
          </a:r>
          <a:endParaRPr lang="en-US" dirty="0">
            <a:solidFill>
              <a:schemeClr val="tx1"/>
            </a:solidFill>
          </a:endParaRPr>
        </a:p>
      </dgm:t>
    </dgm:pt>
    <dgm:pt modelId="{0B235610-A7DF-45A5-BBAC-93AE1BD409FA}" type="parTrans" cxnId="{E20BA3ED-EED8-456B-8A9D-CC327974E3E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86E24F3-3D3B-44CD-8291-1458BE064774}" type="sibTrans" cxnId="{E20BA3ED-EED8-456B-8A9D-CC327974E3E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764E4D-3A73-4C41-A261-FDAAC8EC06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Conclusions</a:t>
          </a:r>
        </a:p>
      </dgm:t>
    </dgm:pt>
    <dgm:pt modelId="{9D03B015-C242-4DEE-9644-0959C8B54672}" type="parTrans" cxnId="{812B2971-9619-45B8-9640-793D11831460}">
      <dgm:prSet/>
      <dgm:spPr/>
      <dgm:t>
        <a:bodyPr/>
        <a:lstStyle/>
        <a:p>
          <a:endParaRPr lang="fr-CA"/>
        </a:p>
      </dgm:t>
    </dgm:pt>
    <dgm:pt modelId="{97EF3C37-C4EB-4B82-8D25-3A45CE5179F1}" type="sibTrans" cxnId="{812B2971-9619-45B8-9640-793D11831460}">
      <dgm:prSet/>
      <dgm:spPr/>
      <dgm:t>
        <a:bodyPr/>
        <a:lstStyle/>
        <a:p>
          <a:endParaRPr lang="fr-CA"/>
        </a:p>
      </dgm:t>
    </dgm:pt>
    <dgm:pt modelId="{CE3CCA68-6D38-483C-8400-B06398B358CB}">
      <dgm:prSet/>
      <dgm:spPr/>
      <dgm:t>
        <a:bodyPr/>
        <a:lstStyle/>
        <a:p>
          <a:pPr>
            <a:lnSpc>
              <a:spcPct val="100000"/>
            </a:lnSpc>
          </a:pPr>
          <a:r>
            <a:rPr lang="fr-CA" dirty="0">
              <a:solidFill>
                <a:schemeClr val="tx1"/>
              </a:solidFill>
            </a:rPr>
            <a:t>Les réseaux de neurones</a:t>
          </a:r>
        </a:p>
      </dgm:t>
    </dgm:pt>
    <dgm:pt modelId="{A97C15B5-8132-4B30-907C-3BFCE2AAB4A0}" type="parTrans" cxnId="{99885FC5-36E0-4756-8435-D7768D0D521D}">
      <dgm:prSet/>
      <dgm:spPr/>
      <dgm:t>
        <a:bodyPr/>
        <a:lstStyle/>
        <a:p>
          <a:endParaRPr lang="fr-CA"/>
        </a:p>
      </dgm:t>
    </dgm:pt>
    <dgm:pt modelId="{451C53AD-8BF3-4D3D-B37F-2EDE2F35F83D}" type="sibTrans" cxnId="{99885FC5-36E0-4756-8435-D7768D0D521D}">
      <dgm:prSet/>
      <dgm:spPr/>
      <dgm:t>
        <a:bodyPr/>
        <a:lstStyle/>
        <a:p>
          <a:endParaRPr lang="fr-CA"/>
        </a:p>
      </dgm:t>
    </dgm:pt>
    <dgm:pt modelId="{2EE08D35-17AF-4A44-91B9-7AB2D8978E8B}" type="pres">
      <dgm:prSet presAssocID="{3F8E53A9-E65D-4461-84C7-C47D9C804479}" presName="root" presStyleCnt="0">
        <dgm:presLayoutVars>
          <dgm:dir/>
          <dgm:resizeHandles val="exact"/>
        </dgm:presLayoutVars>
      </dgm:prSet>
      <dgm:spPr/>
    </dgm:pt>
    <dgm:pt modelId="{D099662D-3966-45A5-8FA5-BCD299872C5D}" type="pres">
      <dgm:prSet presAssocID="{AE6572CB-9F68-423D-9D17-856E0E002A6E}" presName="compNode" presStyleCnt="0"/>
      <dgm:spPr/>
    </dgm:pt>
    <dgm:pt modelId="{60D175AD-AE0A-445D-8633-CFBE680E55D6}" type="pres">
      <dgm:prSet presAssocID="{AE6572CB-9F68-423D-9D17-856E0E002A6E}" presName="bgRect" presStyleLbl="bgShp" presStyleIdx="0" presStyleCnt="6"/>
      <dgm:spPr>
        <a:solidFill>
          <a:schemeClr val="accent1"/>
        </a:solidFill>
      </dgm:spPr>
    </dgm:pt>
    <dgm:pt modelId="{B2E38169-7888-4D0B-8AAE-8F0B9E2E3F89}" type="pres">
      <dgm:prSet presAssocID="{AE6572CB-9F68-423D-9D17-856E0E002A6E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 avec un remplissage uni"/>
        </a:ext>
      </dgm:extLst>
    </dgm:pt>
    <dgm:pt modelId="{03B02190-F859-4EBC-AC9C-DFB47912183A}" type="pres">
      <dgm:prSet presAssocID="{AE6572CB-9F68-423D-9D17-856E0E002A6E}" presName="spaceRect" presStyleCnt="0"/>
      <dgm:spPr/>
    </dgm:pt>
    <dgm:pt modelId="{463EDAFD-57E1-4F2F-8118-F4A9E6927A1F}" type="pres">
      <dgm:prSet presAssocID="{AE6572CB-9F68-423D-9D17-856E0E002A6E}" presName="parTx" presStyleLbl="revTx" presStyleIdx="0" presStyleCnt="6">
        <dgm:presLayoutVars>
          <dgm:chMax val="0"/>
          <dgm:chPref val="0"/>
        </dgm:presLayoutVars>
      </dgm:prSet>
      <dgm:spPr/>
    </dgm:pt>
    <dgm:pt modelId="{81128E34-4E09-4CA0-8252-6B2082380704}" type="pres">
      <dgm:prSet presAssocID="{9458FD75-AA73-4DD4-88B8-0B70DC094339}" presName="sibTrans" presStyleCnt="0"/>
      <dgm:spPr/>
    </dgm:pt>
    <dgm:pt modelId="{5A55CDBD-558C-4DEE-B362-0DF1D71079DF}" type="pres">
      <dgm:prSet presAssocID="{09DB57AD-F67E-4160-8D7A-D3767CFD2BF3}" presName="compNode" presStyleCnt="0"/>
      <dgm:spPr/>
    </dgm:pt>
    <dgm:pt modelId="{A0AD79E4-2922-48E4-8858-5E498F30B0C8}" type="pres">
      <dgm:prSet presAssocID="{09DB57AD-F67E-4160-8D7A-D3767CFD2BF3}" presName="bgRect" presStyleLbl="bgShp" presStyleIdx="1" presStyleCnt="6"/>
      <dgm:spPr>
        <a:solidFill>
          <a:schemeClr val="accent1"/>
        </a:solidFill>
      </dgm:spPr>
    </dgm:pt>
    <dgm:pt modelId="{60A2F52F-D92C-4273-AAC1-1AC57697E592}" type="pres">
      <dgm:prSet presAssocID="{09DB57AD-F67E-4160-8D7A-D3767CFD2BF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lligence artificielle avec un remplissage uni"/>
        </a:ext>
      </dgm:extLst>
    </dgm:pt>
    <dgm:pt modelId="{ABF050DB-32AF-496B-AB9B-9E936B3C7050}" type="pres">
      <dgm:prSet presAssocID="{09DB57AD-F67E-4160-8D7A-D3767CFD2BF3}" presName="spaceRect" presStyleCnt="0"/>
      <dgm:spPr/>
    </dgm:pt>
    <dgm:pt modelId="{98E19A5E-159F-4980-BC4E-261AB9EC98D1}" type="pres">
      <dgm:prSet presAssocID="{09DB57AD-F67E-4160-8D7A-D3767CFD2BF3}" presName="parTx" presStyleLbl="revTx" presStyleIdx="1" presStyleCnt="6">
        <dgm:presLayoutVars>
          <dgm:chMax val="0"/>
          <dgm:chPref val="0"/>
        </dgm:presLayoutVars>
      </dgm:prSet>
      <dgm:spPr/>
    </dgm:pt>
    <dgm:pt modelId="{7FE0FCBA-DE77-40F5-96B9-B255748F1BB0}" type="pres">
      <dgm:prSet presAssocID="{3267D127-DCAE-4C78-AC64-88540B5B5A9A}" presName="sibTrans" presStyleCnt="0"/>
      <dgm:spPr/>
    </dgm:pt>
    <dgm:pt modelId="{20980C3D-2781-463A-BB61-9CA11E5D915C}" type="pres">
      <dgm:prSet presAssocID="{CE3CCA68-6D38-483C-8400-B06398B358CB}" presName="compNode" presStyleCnt="0"/>
      <dgm:spPr/>
    </dgm:pt>
    <dgm:pt modelId="{79639725-80BC-4A44-B4E4-BF37BD76F43E}" type="pres">
      <dgm:prSet presAssocID="{CE3CCA68-6D38-483C-8400-B06398B358CB}" presName="bgRect" presStyleLbl="bgShp" presStyleIdx="2" presStyleCnt="6"/>
      <dgm:spPr>
        <a:solidFill>
          <a:schemeClr val="accent1"/>
        </a:solidFill>
      </dgm:spPr>
    </dgm:pt>
    <dgm:pt modelId="{885BDA06-93D8-494B-8F32-EB75F9A56EFB}" type="pres">
      <dgm:prSet presAssocID="{CE3CCA68-6D38-483C-8400-B06398B358C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e gauche du cerveau avec un remplissage uni"/>
        </a:ext>
      </dgm:extLst>
    </dgm:pt>
    <dgm:pt modelId="{AE7F771A-88D9-4DAE-B1DD-4C1B9C0FC9C3}" type="pres">
      <dgm:prSet presAssocID="{CE3CCA68-6D38-483C-8400-B06398B358CB}" presName="spaceRect" presStyleCnt="0"/>
      <dgm:spPr/>
    </dgm:pt>
    <dgm:pt modelId="{69554EA8-1862-4506-90C1-FB10C1FB24A6}" type="pres">
      <dgm:prSet presAssocID="{CE3CCA68-6D38-483C-8400-B06398B358CB}" presName="parTx" presStyleLbl="revTx" presStyleIdx="2" presStyleCnt="6">
        <dgm:presLayoutVars>
          <dgm:chMax val="0"/>
          <dgm:chPref val="0"/>
        </dgm:presLayoutVars>
      </dgm:prSet>
      <dgm:spPr/>
    </dgm:pt>
    <dgm:pt modelId="{F19B64E9-42B2-4157-9B55-9BC7A3880A24}" type="pres">
      <dgm:prSet presAssocID="{451C53AD-8BF3-4D3D-B37F-2EDE2F35F83D}" presName="sibTrans" presStyleCnt="0"/>
      <dgm:spPr/>
    </dgm:pt>
    <dgm:pt modelId="{E2328427-83D5-469B-99E5-C616C02E0D1F}" type="pres">
      <dgm:prSet presAssocID="{C649EB30-46DD-4044-B108-D39B4530E945}" presName="compNode" presStyleCnt="0"/>
      <dgm:spPr/>
    </dgm:pt>
    <dgm:pt modelId="{1621674F-4C4B-473E-BFE5-FFAEDDBC42B2}" type="pres">
      <dgm:prSet presAssocID="{C649EB30-46DD-4044-B108-D39B4530E945}" presName="bgRect" presStyleLbl="bgShp" presStyleIdx="3" presStyleCnt="6"/>
      <dgm:spPr>
        <a:solidFill>
          <a:schemeClr val="accent1"/>
        </a:solidFill>
      </dgm:spPr>
    </dgm:pt>
    <dgm:pt modelId="{7BBC67CA-3391-496A-80F0-E8FE22AE2627}" type="pres">
      <dgm:prSet presAssocID="{C649EB30-46DD-4044-B108-D39B4530E94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stème solaire avec un remplissage uni"/>
        </a:ext>
      </dgm:extLst>
    </dgm:pt>
    <dgm:pt modelId="{37DDD1AA-F789-4EFB-AFB8-44E478089D80}" type="pres">
      <dgm:prSet presAssocID="{C649EB30-46DD-4044-B108-D39B4530E945}" presName="spaceRect" presStyleCnt="0"/>
      <dgm:spPr/>
    </dgm:pt>
    <dgm:pt modelId="{9F781F4A-6C60-4EA7-B8EA-D519E7F9F769}" type="pres">
      <dgm:prSet presAssocID="{C649EB30-46DD-4044-B108-D39B4530E945}" presName="parTx" presStyleLbl="revTx" presStyleIdx="3" presStyleCnt="6">
        <dgm:presLayoutVars>
          <dgm:chMax val="0"/>
          <dgm:chPref val="0"/>
        </dgm:presLayoutVars>
      </dgm:prSet>
      <dgm:spPr/>
    </dgm:pt>
    <dgm:pt modelId="{5D2B94B4-C6E1-4508-907C-A247BA4CA32C}" type="pres">
      <dgm:prSet presAssocID="{0C03DAAC-28EB-464E-86BD-4A8F996F0F4D}" presName="sibTrans" presStyleCnt="0"/>
      <dgm:spPr/>
    </dgm:pt>
    <dgm:pt modelId="{E25E5F7A-DB81-47C2-B95A-87F9D8B8958C}" type="pres">
      <dgm:prSet presAssocID="{EF764E4D-3A73-4C41-A261-FDAAC8EC06C8}" presName="compNode" presStyleCnt="0"/>
      <dgm:spPr/>
    </dgm:pt>
    <dgm:pt modelId="{6C0C6873-3E94-4994-895B-D894815A912C}" type="pres">
      <dgm:prSet presAssocID="{EF764E4D-3A73-4C41-A261-FDAAC8EC06C8}" presName="bgRect" presStyleLbl="bgShp" presStyleIdx="4" presStyleCnt="6"/>
      <dgm:spPr>
        <a:solidFill>
          <a:schemeClr val="accent1"/>
        </a:solidFill>
      </dgm:spPr>
    </dgm:pt>
    <dgm:pt modelId="{2E23679A-F058-4AE9-9F69-D794A3C4004E}" type="pres">
      <dgm:prSet presAssocID="{EF764E4D-3A73-4C41-A261-FDAAC8EC06C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peau de course avec un remplissage uni"/>
        </a:ext>
      </dgm:extLst>
    </dgm:pt>
    <dgm:pt modelId="{F436A13A-7E52-442B-81F1-9E79F3AE8BEF}" type="pres">
      <dgm:prSet presAssocID="{EF764E4D-3A73-4C41-A261-FDAAC8EC06C8}" presName="spaceRect" presStyleCnt="0"/>
      <dgm:spPr/>
    </dgm:pt>
    <dgm:pt modelId="{FA70956F-FC35-4805-8C50-B2C4988419BB}" type="pres">
      <dgm:prSet presAssocID="{EF764E4D-3A73-4C41-A261-FDAAC8EC06C8}" presName="parTx" presStyleLbl="revTx" presStyleIdx="4" presStyleCnt="6">
        <dgm:presLayoutVars>
          <dgm:chMax val="0"/>
          <dgm:chPref val="0"/>
        </dgm:presLayoutVars>
      </dgm:prSet>
      <dgm:spPr/>
    </dgm:pt>
    <dgm:pt modelId="{F466371E-70E6-45C5-AB5E-12A6276CD160}" type="pres">
      <dgm:prSet presAssocID="{97EF3C37-C4EB-4B82-8D25-3A45CE5179F1}" presName="sibTrans" presStyleCnt="0"/>
      <dgm:spPr/>
    </dgm:pt>
    <dgm:pt modelId="{8B7654E2-1C10-4D9E-A564-14194611C615}" type="pres">
      <dgm:prSet presAssocID="{42C8349B-DAEF-4C49-B519-492F440424EF}" presName="compNode" presStyleCnt="0"/>
      <dgm:spPr/>
    </dgm:pt>
    <dgm:pt modelId="{129379DC-5DB1-4FE6-A85C-105AD8F9C7BD}" type="pres">
      <dgm:prSet presAssocID="{42C8349B-DAEF-4C49-B519-492F440424EF}" presName="bgRect" presStyleLbl="bgShp" presStyleIdx="5" presStyleCnt="6"/>
      <dgm:spPr>
        <a:solidFill>
          <a:schemeClr val="accent1"/>
        </a:solidFill>
      </dgm:spPr>
    </dgm:pt>
    <dgm:pt modelId="{ADE6A37E-A2AE-4F50-9365-D3F58822ED32}" type="pres">
      <dgm:prSet presAssocID="{42C8349B-DAEF-4C49-B519-492F440424EF}" presName="iconRect" presStyleLbl="node1" presStyleIdx="5" presStyleCnt="6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95D5100A-CBF7-4FCC-B5F9-7F06AB9ABE1D}" type="pres">
      <dgm:prSet presAssocID="{42C8349B-DAEF-4C49-B519-492F440424EF}" presName="spaceRect" presStyleCnt="0"/>
      <dgm:spPr/>
    </dgm:pt>
    <dgm:pt modelId="{8D69C6E8-2B1B-41E4-A536-D2DC50B1823E}" type="pres">
      <dgm:prSet presAssocID="{42C8349B-DAEF-4C49-B519-492F440424E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308E31A-39F8-46AC-8DDD-5F0FE8AEBBE3}" type="presOf" srcId="{3F8E53A9-E65D-4461-84C7-C47D9C804479}" destId="{2EE08D35-17AF-4A44-91B9-7AB2D8978E8B}" srcOrd="0" destOrd="0" presId="urn:microsoft.com/office/officeart/2018/2/layout/IconVerticalSolidList"/>
    <dgm:cxn modelId="{C1B1635B-AA91-4CA5-BC6D-139F743C57C5}" srcId="{3F8E53A9-E65D-4461-84C7-C47D9C804479}" destId="{09DB57AD-F67E-4160-8D7A-D3767CFD2BF3}" srcOrd="1" destOrd="0" parTransId="{0B99A998-2ACD-4010-B54B-FB8323D0C1EC}" sibTransId="{3267D127-DCAE-4C78-AC64-88540B5B5A9A}"/>
    <dgm:cxn modelId="{AA050F66-DDBF-4A2F-9A0E-92E4720BA484}" srcId="{3F8E53A9-E65D-4461-84C7-C47D9C804479}" destId="{AE6572CB-9F68-423D-9D17-856E0E002A6E}" srcOrd="0" destOrd="0" parTransId="{E938FF83-E392-4D2B-AFEC-4C93E808F686}" sibTransId="{9458FD75-AA73-4DD4-88B8-0B70DC094339}"/>
    <dgm:cxn modelId="{03CBF54D-6663-4CC6-B9B1-3AA333182F64}" type="presOf" srcId="{C649EB30-46DD-4044-B108-D39B4530E945}" destId="{9F781F4A-6C60-4EA7-B8EA-D519E7F9F769}" srcOrd="0" destOrd="0" presId="urn:microsoft.com/office/officeart/2018/2/layout/IconVerticalSolidList"/>
    <dgm:cxn modelId="{812B2971-9619-45B8-9640-793D11831460}" srcId="{3F8E53A9-E65D-4461-84C7-C47D9C804479}" destId="{EF764E4D-3A73-4C41-A261-FDAAC8EC06C8}" srcOrd="4" destOrd="0" parTransId="{9D03B015-C242-4DEE-9644-0959C8B54672}" sibTransId="{97EF3C37-C4EB-4B82-8D25-3A45CE5179F1}"/>
    <dgm:cxn modelId="{8BE97C88-D826-4A64-90B8-0A222E025336}" type="presOf" srcId="{CE3CCA68-6D38-483C-8400-B06398B358CB}" destId="{69554EA8-1862-4506-90C1-FB10C1FB24A6}" srcOrd="0" destOrd="0" presId="urn:microsoft.com/office/officeart/2018/2/layout/IconVerticalSolidList"/>
    <dgm:cxn modelId="{93A4DB95-0AB5-4472-BF5D-706CAD98DAE3}" type="presOf" srcId="{09DB57AD-F67E-4160-8D7A-D3767CFD2BF3}" destId="{98E19A5E-159F-4980-BC4E-261AB9EC98D1}" srcOrd="0" destOrd="0" presId="urn:microsoft.com/office/officeart/2018/2/layout/IconVerticalSolidList"/>
    <dgm:cxn modelId="{4731D59F-EDC5-4EA4-9ECF-A0F9771CCD49}" type="presOf" srcId="{EF764E4D-3A73-4C41-A261-FDAAC8EC06C8}" destId="{FA70956F-FC35-4805-8C50-B2C4988419BB}" srcOrd="0" destOrd="0" presId="urn:microsoft.com/office/officeart/2018/2/layout/IconVerticalSolidList"/>
    <dgm:cxn modelId="{E68B1DA7-4A9B-4FF4-8CF3-9FB7F4835DAF}" type="presOf" srcId="{42C8349B-DAEF-4C49-B519-492F440424EF}" destId="{8D69C6E8-2B1B-41E4-A536-D2DC50B1823E}" srcOrd="0" destOrd="0" presId="urn:microsoft.com/office/officeart/2018/2/layout/IconVerticalSolidList"/>
    <dgm:cxn modelId="{D5F17CA8-9C6F-4418-AFEC-5A301F543C8D}" srcId="{3F8E53A9-E65D-4461-84C7-C47D9C804479}" destId="{C649EB30-46DD-4044-B108-D39B4530E945}" srcOrd="3" destOrd="0" parTransId="{A3ECA211-8AFC-47CC-AA31-80AF12078DBE}" sibTransId="{0C03DAAC-28EB-464E-86BD-4A8F996F0F4D}"/>
    <dgm:cxn modelId="{99885FC5-36E0-4756-8435-D7768D0D521D}" srcId="{3F8E53A9-E65D-4461-84C7-C47D9C804479}" destId="{CE3CCA68-6D38-483C-8400-B06398B358CB}" srcOrd="2" destOrd="0" parTransId="{A97C15B5-8132-4B30-907C-3BFCE2AAB4A0}" sibTransId="{451C53AD-8BF3-4D3D-B37F-2EDE2F35F83D}"/>
    <dgm:cxn modelId="{E20BA3ED-EED8-456B-8A9D-CC327974E3E9}" srcId="{3F8E53A9-E65D-4461-84C7-C47D9C804479}" destId="{42C8349B-DAEF-4C49-B519-492F440424EF}" srcOrd="5" destOrd="0" parTransId="{0B235610-A7DF-45A5-BBAC-93AE1BD409FA}" sibTransId="{986E24F3-3D3B-44CD-8291-1458BE064774}"/>
    <dgm:cxn modelId="{0D9B34F2-6E4B-4DD4-BDDF-48B963AAED98}" type="presOf" srcId="{AE6572CB-9F68-423D-9D17-856E0E002A6E}" destId="{463EDAFD-57E1-4F2F-8118-F4A9E6927A1F}" srcOrd="0" destOrd="0" presId="urn:microsoft.com/office/officeart/2018/2/layout/IconVerticalSolidList"/>
    <dgm:cxn modelId="{AB939FE6-3F95-4EE7-8F7E-2EBBC711A7A5}" type="presParOf" srcId="{2EE08D35-17AF-4A44-91B9-7AB2D8978E8B}" destId="{D099662D-3966-45A5-8FA5-BCD299872C5D}" srcOrd="0" destOrd="0" presId="urn:microsoft.com/office/officeart/2018/2/layout/IconVerticalSolidList"/>
    <dgm:cxn modelId="{A2EC44C0-8BDE-4D36-87A8-2F72646BBF07}" type="presParOf" srcId="{D099662D-3966-45A5-8FA5-BCD299872C5D}" destId="{60D175AD-AE0A-445D-8633-CFBE680E55D6}" srcOrd="0" destOrd="0" presId="urn:microsoft.com/office/officeart/2018/2/layout/IconVerticalSolidList"/>
    <dgm:cxn modelId="{32101BD8-6BB7-4BF2-B9A3-BBCC37F5C323}" type="presParOf" srcId="{D099662D-3966-45A5-8FA5-BCD299872C5D}" destId="{B2E38169-7888-4D0B-8AAE-8F0B9E2E3F89}" srcOrd="1" destOrd="0" presId="urn:microsoft.com/office/officeart/2018/2/layout/IconVerticalSolidList"/>
    <dgm:cxn modelId="{A1B49DC1-B88D-4B64-99AA-E312A10E040E}" type="presParOf" srcId="{D099662D-3966-45A5-8FA5-BCD299872C5D}" destId="{03B02190-F859-4EBC-AC9C-DFB47912183A}" srcOrd="2" destOrd="0" presId="urn:microsoft.com/office/officeart/2018/2/layout/IconVerticalSolidList"/>
    <dgm:cxn modelId="{9D8389C3-BA3B-4FBA-8599-0BECBE0AA546}" type="presParOf" srcId="{D099662D-3966-45A5-8FA5-BCD299872C5D}" destId="{463EDAFD-57E1-4F2F-8118-F4A9E6927A1F}" srcOrd="3" destOrd="0" presId="urn:microsoft.com/office/officeart/2018/2/layout/IconVerticalSolidList"/>
    <dgm:cxn modelId="{1D40AA89-B85E-4C97-B84C-7DF3AD23A6C0}" type="presParOf" srcId="{2EE08D35-17AF-4A44-91B9-7AB2D8978E8B}" destId="{81128E34-4E09-4CA0-8252-6B2082380704}" srcOrd="1" destOrd="0" presId="urn:microsoft.com/office/officeart/2018/2/layout/IconVerticalSolidList"/>
    <dgm:cxn modelId="{55FD01D7-6C98-45B2-AC00-21B2FEAAEEF3}" type="presParOf" srcId="{2EE08D35-17AF-4A44-91B9-7AB2D8978E8B}" destId="{5A55CDBD-558C-4DEE-B362-0DF1D71079DF}" srcOrd="2" destOrd="0" presId="urn:microsoft.com/office/officeart/2018/2/layout/IconVerticalSolidList"/>
    <dgm:cxn modelId="{B4D89396-EBDD-47E2-BB31-C7773E29CA4B}" type="presParOf" srcId="{5A55CDBD-558C-4DEE-B362-0DF1D71079DF}" destId="{A0AD79E4-2922-48E4-8858-5E498F30B0C8}" srcOrd="0" destOrd="0" presId="urn:microsoft.com/office/officeart/2018/2/layout/IconVerticalSolidList"/>
    <dgm:cxn modelId="{DE2C2E19-9700-4CDE-9DAF-6D13EF8B70DF}" type="presParOf" srcId="{5A55CDBD-558C-4DEE-B362-0DF1D71079DF}" destId="{60A2F52F-D92C-4273-AAC1-1AC57697E592}" srcOrd="1" destOrd="0" presId="urn:microsoft.com/office/officeart/2018/2/layout/IconVerticalSolidList"/>
    <dgm:cxn modelId="{C7FB0A88-7C9E-4DC5-BA89-C3930438D203}" type="presParOf" srcId="{5A55CDBD-558C-4DEE-B362-0DF1D71079DF}" destId="{ABF050DB-32AF-496B-AB9B-9E936B3C7050}" srcOrd="2" destOrd="0" presId="urn:microsoft.com/office/officeart/2018/2/layout/IconVerticalSolidList"/>
    <dgm:cxn modelId="{5744728F-C113-4C18-AAEA-83A9F9AA3BA2}" type="presParOf" srcId="{5A55CDBD-558C-4DEE-B362-0DF1D71079DF}" destId="{98E19A5E-159F-4980-BC4E-261AB9EC98D1}" srcOrd="3" destOrd="0" presId="urn:microsoft.com/office/officeart/2018/2/layout/IconVerticalSolidList"/>
    <dgm:cxn modelId="{0BF42EC8-C3F2-4CAD-A8AF-227C75D5BE36}" type="presParOf" srcId="{2EE08D35-17AF-4A44-91B9-7AB2D8978E8B}" destId="{7FE0FCBA-DE77-40F5-96B9-B255748F1BB0}" srcOrd="3" destOrd="0" presId="urn:microsoft.com/office/officeart/2018/2/layout/IconVerticalSolidList"/>
    <dgm:cxn modelId="{44E5537E-06BA-469D-9B52-327E59C9E15E}" type="presParOf" srcId="{2EE08D35-17AF-4A44-91B9-7AB2D8978E8B}" destId="{20980C3D-2781-463A-BB61-9CA11E5D915C}" srcOrd="4" destOrd="0" presId="urn:microsoft.com/office/officeart/2018/2/layout/IconVerticalSolidList"/>
    <dgm:cxn modelId="{F66C7F20-2FD9-4EAA-82C7-2B663D4A4B00}" type="presParOf" srcId="{20980C3D-2781-463A-BB61-9CA11E5D915C}" destId="{79639725-80BC-4A44-B4E4-BF37BD76F43E}" srcOrd="0" destOrd="0" presId="urn:microsoft.com/office/officeart/2018/2/layout/IconVerticalSolidList"/>
    <dgm:cxn modelId="{7EA9AA0F-3DD5-415B-BB2B-33718BABC25B}" type="presParOf" srcId="{20980C3D-2781-463A-BB61-9CA11E5D915C}" destId="{885BDA06-93D8-494B-8F32-EB75F9A56EFB}" srcOrd="1" destOrd="0" presId="urn:microsoft.com/office/officeart/2018/2/layout/IconVerticalSolidList"/>
    <dgm:cxn modelId="{AA20D46A-0E4D-4A8A-B9B4-62693816F14C}" type="presParOf" srcId="{20980C3D-2781-463A-BB61-9CA11E5D915C}" destId="{AE7F771A-88D9-4DAE-B1DD-4C1B9C0FC9C3}" srcOrd="2" destOrd="0" presId="urn:microsoft.com/office/officeart/2018/2/layout/IconVerticalSolidList"/>
    <dgm:cxn modelId="{DB271E80-0C91-4C7D-8EB6-6443BE42B441}" type="presParOf" srcId="{20980C3D-2781-463A-BB61-9CA11E5D915C}" destId="{69554EA8-1862-4506-90C1-FB10C1FB24A6}" srcOrd="3" destOrd="0" presId="urn:microsoft.com/office/officeart/2018/2/layout/IconVerticalSolidList"/>
    <dgm:cxn modelId="{7493F3F7-79D7-4A8D-B67B-682F2D867435}" type="presParOf" srcId="{2EE08D35-17AF-4A44-91B9-7AB2D8978E8B}" destId="{F19B64E9-42B2-4157-9B55-9BC7A3880A24}" srcOrd="5" destOrd="0" presId="urn:microsoft.com/office/officeart/2018/2/layout/IconVerticalSolidList"/>
    <dgm:cxn modelId="{4EAA5775-1C3C-4124-B391-02ED182612EC}" type="presParOf" srcId="{2EE08D35-17AF-4A44-91B9-7AB2D8978E8B}" destId="{E2328427-83D5-469B-99E5-C616C02E0D1F}" srcOrd="6" destOrd="0" presId="urn:microsoft.com/office/officeart/2018/2/layout/IconVerticalSolidList"/>
    <dgm:cxn modelId="{8CD358AA-EE72-4683-840E-C3A0F2E28FE1}" type="presParOf" srcId="{E2328427-83D5-469B-99E5-C616C02E0D1F}" destId="{1621674F-4C4B-473E-BFE5-FFAEDDBC42B2}" srcOrd="0" destOrd="0" presId="urn:microsoft.com/office/officeart/2018/2/layout/IconVerticalSolidList"/>
    <dgm:cxn modelId="{82FF8AD8-E54C-4A76-A42A-5A5868CDC0B9}" type="presParOf" srcId="{E2328427-83D5-469B-99E5-C616C02E0D1F}" destId="{7BBC67CA-3391-496A-80F0-E8FE22AE2627}" srcOrd="1" destOrd="0" presId="urn:microsoft.com/office/officeart/2018/2/layout/IconVerticalSolidList"/>
    <dgm:cxn modelId="{39495606-59AB-459F-B246-7BEC297157B3}" type="presParOf" srcId="{E2328427-83D5-469B-99E5-C616C02E0D1F}" destId="{37DDD1AA-F789-4EFB-AFB8-44E478089D80}" srcOrd="2" destOrd="0" presId="urn:microsoft.com/office/officeart/2018/2/layout/IconVerticalSolidList"/>
    <dgm:cxn modelId="{0645A3B2-73C8-48B6-9636-6E35C8A54111}" type="presParOf" srcId="{E2328427-83D5-469B-99E5-C616C02E0D1F}" destId="{9F781F4A-6C60-4EA7-B8EA-D519E7F9F769}" srcOrd="3" destOrd="0" presId="urn:microsoft.com/office/officeart/2018/2/layout/IconVerticalSolidList"/>
    <dgm:cxn modelId="{3C335213-58D1-4F2E-B2BC-6FE39753DB24}" type="presParOf" srcId="{2EE08D35-17AF-4A44-91B9-7AB2D8978E8B}" destId="{5D2B94B4-C6E1-4508-907C-A247BA4CA32C}" srcOrd="7" destOrd="0" presId="urn:microsoft.com/office/officeart/2018/2/layout/IconVerticalSolidList"/>
    <dgm:cxn modelId="{E8D6323A-6C5C-403B-8D3B-C749132E307B}" type="presParOf" srcId="{2EE08D35-17AF-4A44-91B9-7AB2D8978E8B}" destId="{E25E5F7A-DB81-47C2-B95A-87F9D8B8958C}" srcOrd="8" destOrd="0" presId="urn:microsoft.com/office/officeart/2018/2/layout/IconVerticalSolidList"/>
    <dgm:cxn modelId="{CDFA3DAD-35A5-4268-B13F-E6F8B35D8539}" type="presParOf" srcId="{E25E5F7A-DB81-47C2-B95A-87F9D8B8958C}" destId="{6C0C6873-3E94-4994-895B-D894815A912C}" srcOrd="0" destOrd="0" presId="urn:microsoft.com/office/officeart/2018/2/layout/IconVerticalSolidList"/>
    <dgm:cxn modelId="{1AA4718D-E3CB-46C4-915A-19664E022F82}" type="presParOf" srcId="{E25E5F7A-DB81-47C2-B95A-87F9D8B8958C}" destId="{2E23679A-F058-4AE9-9F69-D794A3C4004E}" srcOrd="1" destOrd="0" presId="urn:microsoft.com/office/officeart/2018/2/layout/IconVerticalSolidList"/>
    <dgm:cxn modelId="{3D660C5F-55A6-40AB-818E-890C4D9D85F2}" type="presParOf" srcId="{E25E5F7A-DB81-47C2-B95A-87F9D8B8958C}" destId="{F436A13A-7E52-442B-81F1-9E79F3AE8BEF}" srcOrd="2" destOrd="0" presId="urn:microsoft.com/office/officeart/2018/2/layout/IconVerticalSolidList"/>
    <dgm:cxn modelId="{CBFE56CE-6FA0-432D-943A-76E3E4B71FB5}" type="presParOf" srcId="{E25E5F7A-DB81-47C2-B95A-87F9D8B8958C}" destId="{FA70956F-FC35-4805-8C50-B2C4988419BB}" srcOrd="3" destOrd="0" presId="urn:microsoft.com/office/officeart/2018/2/layout/IconVerticalSolidList"/>
    <dgm:cxn modelId="{7A2781FA-1C31-47FB-8638-C09C807F535A}" type="presParOf" srcId="{2EE08D35-17AF-4A44-91B9-7AB2D8978E8B}" destId="{F466371E-70E6-45C5-AB5E-12A6276CD160}" srcOrd="9" destOrd="0" presId="urn:microsoft.com/office/officeart/2018/2/layout/IconVerticalSolidList"/>
    <dgm:cxn modelId="{A608A331-00E0-4AE0-A015-F61C348CCB76}" type="presParOf" srcId="{2EE08D35-17AF-4A44-91B9-7AB2D8978E8B}" destId="{8B7654E2-1C10-4D9E-A564-14194611C615}" srcOrd="10" destOrd="0" presId="urn:microsoft.com/office/officeart/2018/2/layout/IconVerticalSolidList"/>
    <dgm:cxn modelId="{E92AEE61-7741-4639-A9A5-6FD3DC352637}" type="presParOf" srcId="{8B7654E2-1C10-4D9E-A564-14194611C615}" destId="{129379DC-5DB1-4FE6-A85C-105AD8F9C7BD}" srcOrd="0" destOrd="0" presId="urn:microsoft.com/office/officeart/2018/2/layout/IconVerticalSolidList"/>
    <dgm:cxn modelId="{1FCB9F44-9A28-408E-AFB6-C6FA7509E71B}" type="presParOf" srcId="{8B7654E2-1C10-4D9E-A564-14194611C615}" destId="{ADE6A37E-A2AE-4F50-9365-D3F58822ED32}" srcOrd="1" destOrd="0" presId="urn:microsoft.com/office/officeart/2018/2/layout/IconVerticalSolidList"/>
    <dgm:cxn modelId="{9622117A-FA97-4244-9A77-B88EE7A6A42F}" type="presParOf" srcId="{8B7654E2-1C10-4D9E-A564-14194611C615}" destId="{95D5100A-CBF7-4FCC-B5F9-7F06AB9ABE1D}" srcOrd="2" destOrd="0" presId="urn:microsoft.com/office/officeart/2018/2/layout/IconVerticalSolidList"/>
    <dgm:cxn modelId="{236DD63F-EFA3-4836-A943-937418A1669A}" type="presParOf" srcId="{8B7654E2-1C10-4D9E-A564-14194611C615}" destId="{8D69C6E8-2B1B-41E4-A536-D2DC50B182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175AD-AE0A-445D-8633-CFBE680E55D6}">
      <dsp:nvSpPr>
        <dsp:cNvPr id="0" name=""/>
        <dsp:cNvSpPr/>
      </dsp:nvSpPr>
      <dsp:spPr>
        <a:xfrm>
          <a:off x="0" y="1657"/>
          <a:ext cx="5591176" cy="70617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38169-7888-4D0B-8AAE-8F0B9E2E3F89}">
      <dsp:nvSpPr>
        <dsp:cNvPr id="0" name=""/>
        <dsp:cNvSpPr/>
      </dsp:nvSpPr>
      <dsp:spPr>
        <a:xfrm>
          <a:off x="213619" y="160547"/>
          <a:ext cx="388398" cy="38839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EDAFD-57E1-4F2F-8118-F4A9E6927A1F}">
      <dsp:nvSpPr>
        <dsp:cNvPr id="0" name=""/>
        <dsp:cNvSpPr/>
      </dsp:nvSpPr>
      <dsp:spPr>
        <a:xfrm>
          <a:off x="815637" y="1657"/>
          <a:ext cx="4775538" cy="70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37" tIns="74737" rIns="74737" bIns="747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 dirty="0">
              <a:solidFill>
                <a:schemeClr val="tx1"/>
              </a:solidFill>
            </a:rPr>
            <a:t>Introduction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815637" y="1657"/>
        <a:ext cx="4775538" cy="706179"/>
      </dsp:txXfrm>
    </dsp:sp>
    <dsp:sp modelId="{A0AD79E4-2922-48E4-8858-5E498F30B0C8}">
      <dsp:nvSpPr>
        <dsp:cNvPr id="0" name=""/>
        <dsp:cNvSpPr/>
      </dsp:nvSpPr>
      <dsp:spPr>
        <a:xfrm>
          <a:off x="0" y="884381"/>
          <a:ext cx="5591176" cy="70617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2F52F-D92C-4273-AAC1-1AC57697E592}">
      <dsp:nvSpPr>
        <dsp:cNvPr id="0" name=""/>
        <dsp:cNvSpPr/>
      </dsp:nvSpPr>
      <dsp:spPr>
        <a:xfrm>
          <a:off x="213619" y="1043272"/>
          <a:ext cx="388398" cy="388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19A5E-159F-4980-BC4E-261AB9EC98D1}">
      <dsp:nvSpPr>
        <dsp:cNvPr id="0" name=""/>
        <dsp:cNvSpPr/>
      </dsp:nvSpPr>
      <dsp:spPr>
        <a:xfrm>
          <a:off x="815637" y="884381"/>
          <a:ext cx="4775538" cy="70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37" tIns="74737" rIns="74737" bIns="747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 dirty="0">
              <a:solidFill>
                <a:schemeClr val="tx1"/>
              </a:solidFill>
            </a:rPr>
            <a:t>Notions d’intelligence artificielle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815637" y="884381"/>
        <a:ext cx="4775538" cy="706179"/>
      </dsp:txXfrm>
    </dsp:sp>
    <dsp:sp modelId="{79639725-80BC-4A44-B4E4-BF37BD76F43E}">
      <dsp:nvSpPr>
        <dsp:cNvPr id="0" name=""/>
        <dsp:cNvSpPr/>
      </dsp:nvSpPr>
      <dsp:spPr>
        <a:xfrm>
          <a:off x="0" y="1767106"/>
          <a:ext cx="5591176" cy="70617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BDA06-93D8-494B-8F32-EB75F9A56EFB}">
      <dsp:nvSpPr>
        <dsp:cNvPr id="0" name=""/>
        <dsp:cNvSpPr/>
      </dsp:nvSpPr>
      <dsp:spPr>
        <a:xfrm>
          <a:off x="213619" y="1925996"/>
          <a:ext cx="388398" cy="388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54EA8-1862-4506-90C1-FB10C1FB24A6}">
      <dsp:nvSpPr>
        <dsp:cNvPr id="0" name=""/>
        <dsp:cNvSpPr/>
      </dsp:nvSpPr>
      <dsp:spPr>
        <a:xfrm>
          <a:off x="815637" y="1767106"/>
          <a:ext cx="4775538" cy="70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37" tIns="74737" rIns="74737" bIns="747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 dirty="0">
              <a:solidFill>
                <a:schemeClr val="tx1"/>
              </a:solidFill>
            </a:rPr>
            <a:t>Les réseaux de neurones</a:t>
          </a:r>
        </a:p>
      </dsp:txBody>
      <dsp:txXfrm>
        <a:off x="815637" y="1767106"/>
        <a:ext cx="4775538" cy="706179"/>
      </dsp:txXfrm>
    </dsp:sp>
    <dsp:sp modelId="{1621674F-4C4B-473E-BFE5-FFAEDDBC42B2}">
      <dsp:nvSpPr>
        <dsp:cNvPr id="0" name=""/>
        <dsp:cNvSpPr/>
      </dsp:nvSpPr>
      <dsp:spPr>
        <a:xfrm>
          <a:off x="0" y="2649830"/>
          <a:ext cx="5591176" cy="70617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C67CA-3391-496A-80F0-E8FE22AE2627}">
      <dsp:nvSpPr>
        <dsp:cNvPr id="0" name=""/>
        <dsp:cNvSpPr/>
      </dsp:nvSpPr>
      <dsp:spPr>
        <a:xfrm>
          <a:off x="213619" y="2808720"/>
          <a:ext cx="388398" cy="3883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81F4A-6C60-4EA7-B8EA-D519E7F9F769}">
      <dsp:nvSpPr>
        <dsp:cNvPr id="0" name=""/>
        <dsp:cNvSpPr/>
      </dsp:nvSpPr>
      <dsp:spPr>
        <a:xfrm>
          <a:off x="815637" y="2649830"/>
          <a:ext cx="4775538" cy="70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37" tIns="74737" rIns="74737" bIns="747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 dirty="0">
              <a:solidFill>
                <a:schemeClr val="tx1"/>
              </a:solidFill>
            </a:rPr>
            <a:t>Les réseaux de neurones et l’astrophotographie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815637" y="2649830"/>
        <a:ext cx="4775538" cy="706179"/>
      </dsp:txXfrm>
    </dsp:sp>
    <dsp:sp modelId="{6C0C6873-3E94-4994-895B-D894815A912C}">
      <dsp:nvSpPr>
        <dsp:cNvPr id="0" name=""/>
        <dsp:cNvSpPr/>
      </dsp:nvSpPr>
      <dsp:spPr>
        <a:xfrm>
          <a:off x="0" y="3532554"/>
          <a:ext cx="5591176" cy="70617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3679A-F058-4AE9-9F69-D794A3C4004E}">
      <dsp:nvSpPr>
        <dsp:cNvPr id="0" name=""/>
        <dsp:cNvSpPr/>
      </dsp:nvSpPr>
      <dsp:spPr>
        <a:xfrm>
          <a:off x="213619" y="3691445"/>
          <a:ext cx="388398" cy="3883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0956F-FC35-4805-8C50-B2C4988419BB}">
      <dsp:nvSpPr>
        <dsp:cNvPr id="0" name=""/>
        <dsp:cNvSpPr/>
      </dsp:nvSpPr>
      <dsp:spPr>
        <a:xfrm>
          <a:off x="815637" y="3532554"/>
          <a:ext cx="4775538" cy="70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37" tIns="74737" rIns="74737" bIns="747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Conclusions</a:t>
          </a:r>
        </a:p>
      </dsp:txBody>
      <dsp:txXfrm>
        <a:off x="815637" y="3532554"/>
        <a:ext cx="4775538" cy="706179"/>
      </dsp:txXfrm>
    </dsp:sp>
    <dsp:sp modelId="{129379DC-5DB1-4FE6-A85C-105AD8F9C7BD}">
      <dsp:nvSpPr>
        <dsp:cNvPr id="0" name=""/>
        <dsp:cNvSpPr/>
      </dsp:nvSpPr>
      <dsp:spPr>
        <a:xfrm>
          <a:off x="0" y="4415279"/>
          <a:ext cx="5591176" cy="70617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6A37E-A2AE-4F50-9365-D3F58822ED32}">
      <dsp:nvSpPr>
        <dsp:cNvPr id="0" name=""/>
        <dsp:cNvSpPr/>
      </dsp:nvSpPr>
      <dsp:spPr>
        <a:xfrm>
          <a:off x="213619" y="4574169"/>
          <a:ext cx="388398" cy="388398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9C6E8-2B1B-41E4-A536-D2DC50B1823E}">
      <dsp:nvSpPr>
        <dsp:cNvPr id="0" name=""/>
        <dsp:cNvSpPr/>
      </dsp:nvSpPr>
      <dsp:spPr>
        <a:xfrm>
          <a:off x="815637" y="4415279"/>
          <a:ext cx="4775538" cy="706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37" tIns="74737" rIns="74737" bIns="7473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 dirty="0">
              <a:solidFill>
                <a:schemeClr val="tx1"/>
              </a:solidFill>
            </a:rPr>
            <a:t>Période de questions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815637" y="4415279"/>
        <a:ext cx="4775538" cy="706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62D488-76E9-431D-B17C-F9FD7D7D9620}" type="datetime1">
              <a:rPr lang="fr-FR" smtClean="0"/>
              <a:t>30/04/2023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FB2356-45F8-4CBB-BBF8-E3F4E0C0F34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8277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710CC8-A5E1-4796-9F16-2D6B54D7BD79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900A82-9926-4DBA-8BA5-A22EEB8ACF8E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4234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97254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Citation traduite librement sous la vidéo :</a:t>
            </a:r>
          </a:p>
          <a:p>
            <a:endParaRPr lang="fr-CA" dirty="0"/>
          </a:p>
          <a:p>
            <a:r>
              <a:rPr lang="fr-CA" dirty="0"/>
              <a:t>Détail technique : le réseau entrainé dans ce vidéo est un « </a:t>
            </a:r>
            <a:r>
              <a:rPr lang="fr-CA" b="0" i="0" dirty="0" err="1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convolutional</a:t>
            </a:r>
            <a:r>
              <a:rPr lang="fr-CA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 U-Net </a:t>
            </a:r>
            <a:r>
              <a:rPr lang="fr-CA" b="0" i="0" dirty="0" err="1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with</a:t>
            </a:r>
            <a:r>
              <a:rPr lang="fr-CA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CA" b="0" i="0" dirty="0" err="1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DenseNet</a:t>
            </a:r>
            <a:r>
              <a:rPr lang="fr-CA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 and </a:t>
            </a:r>
            <a:r>
              <a:rPr lang="fr-CA" b="0" i="0" dirty="0" err="1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dilated</a:t>
            </a:r>
            <a:r>
              <a:rPr lang="fr-CA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 convolution </a:t>
            </a:r>
            <a:r>
              <a:rPr lang="fr-CA" b="0" i="0" dirty="0" err="1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elements</a:t>
            </a:r>
            <a:r>
              <a:rPr lang="fr-CA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 », qui comprend environ 21 millions de paramètres à entrainer. L’entrainement aura nécessité environ 18 000 itérations au travers un grand échantillon de données pour assurer une bonne généralisation de celui-ci. La « </a:t>
            </a:r>
            <a:r>
              <a:rPr lang="fr-CA" b="0" i="0" dirty="0" err="1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fr-CA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CA" b="0" i="0" dirty="0" err="1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function</a:t>
            </a:r>
            <a:r>
              <a:rPr lang="fr-CA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 » est une combinaison des moyennes absolues, quadratiques et log-moyenne-exponentielles des erreurs.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29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7210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TensorFlow</a:t>
            </a:r>
            <a:r>
              <a:rPr lang="fr-CA" dirty="0"/>
              <a:t> est édité par Google.</a:t>
            </a:r>
          </a:p>
          <a:p>
            <a:r>
              <a:rPr lang="fr-CA" dirty="0" err="1"/>
              <a:t>PyTorch</a:t>
            </a:r>
            <a:r>
              <a:rPr lang="fr-CA" dirty="0"/>
              <a:t> est édité par Meta (Facebook).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32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1438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Très fortement inspiré de la présentation de </a:t>
            </a:r>
            <a:r>
              <a:rPr lang="fr-CA" dirty="0" err="1"/>
              <a:t>Croman</a:t>
            </a:r>
            <a:r>
              <a:rPr lang="fr-CA" dirty="0"/>
              <a:t>.</a:t>
            </a:r>
          </a:p>
          <a:p>
            <a:endParaRPr lang="fr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/>
              <a:t>« Superviser l’entrainement » : s’assurer que l’entrainement se passe bien, que la progression se fait dans le bon sens.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33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48707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/>
              <a:t>En comparaison, un plombier n’est pas entraîné pour réparer l’aqueduc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38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88156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Ceci est une présentation de Rob </a:t>
            </a:r>
            <a:r>
              <a:rPr lang="fr-CA" dirty="0" err="1"/>
              <a:t>Fergus</a:t>
            </a:r>
            <a:r>
              <a:rPr lang="fr-CA" dirty="0"/>
              <a:t> la New York </a:t>
            </a:r>
            <a:r>
              <a:rPr lang="fr-CA" dirty="0" err="1"/>
              <a:t>University</a:t>
            </a:r>
            <a:r>
              <a:rPr lang="fr-CA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42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734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Paramètres du disque d’accrétion : dans quelle direction on le regarde (dessus/côté/etc.) Impossible de dire si la réponse est la bonne, mais on peut hypothétiser faute de mieux dans ce domaine.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43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2536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5149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0739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Protohistoire : histoire des peuples humains sans écriture mais qui sont mentionnés dans les écrits d’historiens qui leurs sont contemporains. C’est entre la préhistoire et l’histoire.</a:t>
            </a:r>
          </a:p>
          <a:p>
            <a:endParaRPr lang="fr-CA" dirty="0"/>
          </a:p>
          <a:p>
            <a:r>
              <a:rPr lang="fr-CA" dirty="0"/>
              <a:t>Dans la liste des philosophes, plus on est au début, moins la notion d’IA était dans leur tête. C’était plutôt des réflexions sur « comment fonctionne la pensée et l’intelligence » en soit, qui ont posé les bases sur comment convertir le processus de penser en processus programmable.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9244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Test de Turing : si une machine peut mener une conversation (par téléscripteur interposé) qu'on ne puisse différencier d'une conversation avec un être humain, alors la machine pouvait être qualifiée d'« intelligente ».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57648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Ordre d’apparition :</a:t>
            </a:r>
          </a:p>
          <a:p>
            <a:r>
              <a:rPr lang="fr-CA" dirty="0"/>
              <a:t>1 – Cortana</a:t>
            </a:r>
          </a:p>
          <a:p>
            <a:r>
              <a:rPr lang="fr-CA" dirty="0"/>
              <a:t>2 – </a:t>
            </a:r>
            <a:r>
              <a:rPr lang="fr-CA" dirty="0" err="1"/>
              <a:t>GlaDOS</a:t>
            </a:r>
            <a:endParaRPr lang="fr-CA" dirty="0"/>
          </a:p>
          <a:p>
            <a:r>
              <a:rPr lang="fr-CA" dirty="0"/>
              <a:t>3 – HAL9000</a:t>
            </a:r>
          </a:p>
          <a:p>
            <a:r>
              <a:rPr lang="fr-CA" dirty="0"/>
              <a:t>4 – C3PO</a:t>
            </a:r>
          </a:p>
          <a:p>
            <a:r>
              <a:rPr lang="fr-CA" dirty="0"/>
              <a:t>5 – Matrix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4633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Beaucoup de minimums locaux!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22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01606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/>
              <a:t>Selon </a:t>
            </a:r>
            <a:r>
              <a:rPr lang="fr-CA" dirty="0" err="1"/>
              <a:t>Croman</a:t>
            </a:r>
            <a:r>
              <a:rPr lang="fr-CA" dirty="0"/>
              <a:t>, </a:t>
            </a:r>
            <a:r>
              <a:rPr lang="fr-CA" dirty="0" err="1"/>
              <a:t>NoiseXTerminator</a:t>
            </a:r>
            <a:r>
              <a:rPr lang="fr-CA" dirty="0"/>
              <a:t> a nécessité 2 mois d’entrainement!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23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40710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Lancer et utiliser le programme démo.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900A82-9926-4DBA-8BA5-A22EEB8ACF8E}" type="slidenum">
              <a:rPr lang="fr-FR" noProof="0" smtClean="0"/>
              <a:t>27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7678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C1E2B2-9643-4828-BE3A-8D09206CC519}"/>
              </a:ext>
            </a:extLst>
          </p:cNvPr>
          <p:cNvSpPr/>
          <p:nvPr userDrawn="1"/>
        </p:nvSpPr>
        <p:spPr>
          <a:xfrm>
            <a:off x="11468100" y="0"/>
            <a:ext cx="723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885170" y="998539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0F18CD44-0000-4393-BE30-B2E839F66F7F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10046969" y="4106862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8100" y="6172200"/>
            <a:ext cx="73914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D65DB1-7176-48D5-861B-A53FC5244B02}"/>
              </a:ext>
            </a:extLst>
          </p:cNvPr>
          <p:cNvSpPr/>
          <p:nvPr userDrawn="1"/>
        </p:nvSpPr>
        <p:spPr>
          <a:xfrm>
            <a:off x="0" y="0"/>
            <a:ext cx="723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8622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885170" y="998539"/>
            <a:ext cx="1904999" cy="365125"/>
          </a:xfrm>
          <a:prstGeom prst="rect">
            <a:avLst/>
          </a:prstGeom>
        </p:spPr>
        <p:txBody>
          <a:bodyPr/>
          <a:lstStyle/>
          <a:p>
            <a:pPr rtl="0"/>
            <a:fld id="{5CA0091E-2448-47D3-9DFE-6D66D95A4A72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10046969" y="4106862"/>
            <a:ext cx="3581400" cy="365125"/>
          </a:xfrm>
          <a:prstGeom prst="rect">
            <a:avLst/>
          </a:prstGeo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8100" y="6172200"/>
            <a:ext cx="739140" cy="593725"/>
          </a:xfrm>
          <a:prstGeom prst="rect">
            <a:avLst/>
          </a:prstGeom>
        </p:spPr>
        <p:txBody>
          <a:bodyPr/>
          <a:lstStyle/>
          <a:p>
            <a:pPr rtl="0"/>
            <a:fld id="{89333C77-0158-454C-844F-B7AB9BD7DAD4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26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885170" y="998539"/>
            <a:ext cx="1904999" cy="365125"/>
          </a:xfrm>
          <a:prstGeom prst="rect">
            <a:avLst/>
          </a:prstGeom>
        </p:spPr>
        <p:txBody>
          <a:bodyPr/>
          <a:lstStyle/>
          <a:p>
            <a:pPr rtl="0"/>
            <a:fld id="{90E1D799-BBFE-4A95-A2ED-F60EAEA97215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10046969" y="4106862"/>
            <a:ext cx="3581400" cy="365125"/>
          </a:xfrm>
          <a:prstGeom prst="rect">
            <a:avLst/>
          </a:prstGeo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8100" y="6172200"/>
            <a:ext cx="739140" cy="593725"/>
          </a:xfrm>
          <a:prstGeom prst="rect">
            <a:avLst/>
          </a:prstGeo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66363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AE55B0-C09A-4E78-ACB0-506793362CAA}"/>
              </a:ext>
            </a:extLst>
          </p:cNvPr>
          <p:cNvSpPr/>
          <p:nvPr userDrawn="1"/>
        </p:nvSpPr>
        <p:spPr>
          <a:xfrm>
            <a:off x="0" y="0"/>
            <a:ext cx="43338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ED5F19-F22D-4C6B-8597-B9098ACBA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395" y="2102167"/>
            <a:ext cx="3826829" cy="2653666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Plan de présentation</a:t>
            </a:r>
            <a:endParaRPr lang="fr-CA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387384B-99DB-4257-9A4F-20E4B4937D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3271" y="228600"/>
            <a:ext cx="6451918" cy="65373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5401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2">
            <a:extLst>
              <a:ext uri="{FF2B5EF4-FFF2-40B4-BE49-F238E27FC236}">
                <a16:creationId xmlns:a16="http://schemas.microsoft.com/office/drawing/2014/main" id="{07664A71-60E1-4BD4-94C1-E11F70E9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894696" y="998537"/>
            <a:ext cx="1904999" cy="365125"/>
          </a:xfrm>
          <a:prstGeom prst="rect">
            <a:avLst/>
          </a:prstGeom>
        </p:spPr>
        <p:txBody>
          <a:bodyPr/>
          <a:lstStyle/>
          <a:p>
            <a:pPr rtl="0"/>
            <a:fld id="{3BF37ED2-6AD5-4971-B046-7D3C4C575DAF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5FED8423-C29A-4F57-8F3B-06267C42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056495" y="4046537"/>
            <a:ext cx="3581400" cy="365125"/>
          </a:xfrm>
          <a:prstGeom prst="rect">
            <a:avLst/>
          </a:prstGeo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id="{7BD9E317-FD85-499B-8247-98BF30635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625" y="6172200"/>
            <a:ext cx="729614" cy="593725"/>
          </a:xfrm>
          <a:prstGeom prst="rect">
            <a:avLst/>
          </a:prstGeo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19B2F8-9111-43D2-9CA9-DD854FBF10C0}"/>
              </a:ext>
            </a:extLst>
          </p:cNvPr>
          <p:cNvSpPr/>
          <p:nvPr userDrawn="1"/>
        </p:nvSpPr>
        <p:spPr>
          <a:xfrm>
            <a:off x="1" y="0"/>
            <a:ext cx="36957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CB243-003A-4A11-8770-287090FC91F1}"/>
              </a:ext>
            </a:extLst>
          </p:cNvPr>
          <p:cNvSpPr/>
          <p:nvPr userDrawn="1"/>
        </p:nvSpPr>
        <p:spPr>
          <a:xfrm>
            <a:off x="-1748" y="0"/>
            <a:ext cx="34307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D9468DC-9D3E-423D-ACC4-DCED1690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79" y="2514598"/>
            <a:ext cx="7452359" cy="914400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8938795-08F5-4ABF-AA82-798EA982A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40479" y="3428998"/>
            <a:ext cx="7452359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CA" dirty="0"/>
              <a:t>Sous-titre</a:t>
            </a:r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3682F4F1-75AB-4E0B-9C6F-6E75286B66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779" y="1862136"/>
            <a:ext cx="3133725" cy="3133725"/>
          </a:xfrm>
        </p:spPr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107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D5F0F9DA-D6D4-4DED-9283-2330B471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6616D4-5E5F-7505-BCC3-8F87E8717A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5400000">
            <a:off x="8927929" y="2907192"/>
            <a:ext cx="5814377" cy="731520"/>
          </a:xfrm>
        </p:spPr>
        <p:txBody>
          <a:bodyPr anchor="ctr"/>
          <a:lstStyle>
            <a:lvl1pPr marL="0" indent="0">
              <a:buNone/>
              <a:defRPr/>
            </a:lvl1pPr>
            <a:lvl5pPr marL="1097280" indent="0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2898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885170" y="998539"/>
            <a:ext cx="1904999" cy="365125"/>
          </a:xfrm>
          <a:prstGeom prst="rect">
            <a:avLst/>
          </a:prstGeom>
        </p:spPr>
        <p:txBody>
          <a:bodyPr/>
          <a:lstStyle/>
          <a:p>
            <a:pPr rtl="0"/>
            <a:fld id="{3BF37ED2-6AD5-4971-B046-7D3C4C575DAF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10046969" y="4106862"/>
            <a:ext cx="3581400" cy="365125"/>
          </a:xfrm>
          <a:prstGeom prst="rect">
            <a:avLst/>
          </a:prstGeo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8100" y="6172200"/>
            <a:ext cx="739140" cy="593725"/>
          </a:xfrm>
          <a:prstGeom prst="rect">
            <a:avLst/>
          </a:prstGeo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21E88-6206-4431-BEE5-DF74328BFEB3}"/>
              </a:ext>
            </a:extLst>
          </p:cNvPr>
          <p:cNvSpPr/>
          <p:nvPr userDrawn="1"/>
        </p:nvSpPr>
        <p:spPr>
          <a:xfrm>
            <a:off x="0" y="0"/>
            <a:ext cx="723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738193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04EEEA43-9661-55D8-E712-04C850147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5400000">
            <a:off x="8927929" y="2907192"/>
            <a:ext cx="5814377" cy="731520"/>
          </a:xfrm>
        </p:spPr>
        <p:txBody>
          <a:bodyPr anchor="ctr"/>
          <a:lstStyle>
            <a:lvl1pPr marL="0" indent="0">
              <a:buNone/>
              <a:defRPr/>
            </a:lvl1pPr>
            <a:lvl5pPr marL="1097280" indent="0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1400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2C8F71BB-6E6C-1CC5-AC2D-87D353CA8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5400000">
            <a:off x="8927929" y="2907192"/>
            <a:ext cx="5814377" cy="731520"/>
          </a:xfrm>
        </p:spPr>
        <p:txBody>
          <a:bodyPr anchor="ctr"/>
          <a:lstStyle>
            <a:lvl1pPr marL="0" indent="0">
              <a:buNone/>
              <a:defRPr/>
            </a:lvl1pPr>
            <a:lvl5pPr marL="1097280" indent="0">
              <a:buFont typeface="Arial" panose="020B0604020202020204" pitchFamily="34" charset="0"/>
              <a:buNone/>
              <a:defRPr/>
            </a:lvl5pPr>
          </a:lstStyle>
          <a:p>
            <a:pPr lvl="0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504798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885170" y="998539"/>
            <a:ext cx="1904999" cy="365125"/>
          </a:xfrm>
          <a:prstGeom prst="rect">
            <a:avLst/>
          </a:prstGeom>
        </p:spPr>
        <p:txBody>
          <a:bodyPr/>
          <a:lstStyle/>
          <a:p>
            <a:pPr rtl="0"/>
            <a:fld id="{3BF37ED2-6AD5-4971-B046-7D3C4C575DAF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10046969" y="4106862"/>
            <a:ext cx="3581400" cy="365125"/>
          </a:xfrm>
          <a:prstGeom prst="rect">
            <a:avLst/>
          </a:prstGeo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68100" y="6172200"/>
            <a:ext cx="739140" cy="593725"/>
          </a:xfrm>
          <a:prstGeom prst="rect">
            <a:avLst/>
          </a:prstGeo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955696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885170" y="998539"/>
            <a:ext cx="1904999" cy="365125"/>
          </a:xfrm>
          <a:prstGeom prst="rect">
            <a:avLst/>
          </a:prstGeom>
        </p:spPr>
        <p:txBody>
          <a:bodyPr/>
          <a:lstStyle/>
          <a:p>
            <a:pPr rtl="0"/>
            <a:fld id="{2CB9D683-151B-4ED6-BB9C-D580990BFC65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10046969" y="4106862"/>
            <a:ext cx="3581400" cy="365125"/>
          </a:xfrm>
          <a:prstGeom prst="rect">
            <a:avLst/>
          </a:prstGeo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68100" y="6172200"/>
            <a:ext cx="739140" cy="593725"/>
          </a:xfrm>
          <a:prstGeom prst="rect">
            <a:avLst/>
          </a:prstGeo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246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885170" y="998539"/>
            <a:ext cx="1904999" cy="365125"/>
          </a:xfrm>
          <a:prstGeom prst="rect">
            <a:avLst/>
          </a:prstGeom>
        </p:spPr>
        <p:txBody>
          <a:bodyPr/>
          <a:lstStyle/>
          <a:p>
            <a:pPr rtl="0"/>
            <a:fld id="{BF4CFC8E-4A12-42A7-8744-3E3A6BA69E77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10046969" y="4106862"/>
            <a:ext cx="3581400" cy="365125"/>
          </a:xfrm>
          <a:prstGeom prst="rect">
            <a:avLst/>
          </a:prstGeo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68100" y="6172200"/>
            <a:ext cx="739140" cy="593725"/>
          </a:xfrm>
          <a:prstGeom prst="rect">
            <a:avLst/>
          </a:prstGeom>
        </p:spPr>
        <p:txBody>
          <a:bodyPr/>
          <a:lstStyle/>
          <a:p>
            <a:pPr rtl="0"/>
            <a:fld id="{519954A3-9DFD-4C44-94BA-B95130A3BA1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9707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885170" y="998539"/>
            <a:ext cx="1904999" cy="365125"/>
          </a:xfrm>
          <a:prstGeom prst="rect">
            <a:avLst/>
          </a:prstGeom>
        </p:spPr>
        <p:txBody>
          <a:bodyPr/>
          <a:lstStyle/>
          <a:p>
            <a:pPr rtl="0"/>
            <a:fld id="{03580440-07F2-42B5-9F2D-160325DE57BC}" type="datetime1">
              <a:rPr lang="fr-FR" noProof="0" smtClean="0"/>
              <a:t>30/04/2023</a:t>
            </a:fld>
            <a:endParaRPr lang="fr-F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10046969" y="4106862"/>
            <a:ext cx="3581400" cy="365125"/>
          </a:xfrm>
          <a:prstGeom prst="rect">
            <a:avLst/>
          </a:prstGeom>
        </p:spPr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68100" y="6172200"/>
            <a:ext cx="739140" cy="593725"/>
          </a:xfrm>
          <a:prstGeom prst="rect">
            <a:avLst/>
          </a:prstGeom>
        </p:spPr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5687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468100" y="0"/>
            <a:ext cx="7391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64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lMvqF7OIpSI" TargetMode="External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kiss.caltech.edu/workshops/imaging/presentations/fergu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16/method-image-black-holes-060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2.05202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9DA27-B7D0-47D8-83D9-53789C676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620" y="4073176"/>
            <a:ext cx="10085033" cy="1635760"/>
          </a:xfrm>
        </p:spPr>
        <p:txBody>
          <a:bodyPr>
            <a:normAutofit fontScale="90000"/>
          </a:bodyPr>
          <a:lstStyle/>
          <a:p>
            <a:pPr algn="ctr"/>
            <a:r>
              <a:rPr lang="fr-CA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Intelligence artificielle dans l’astrophotographie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61375F-0871-4B60-9121-4E0A4376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184" y="5708936"/>
            <a:ext cx="9433905" cy="787399"/>
          </a:xfrm>
        </p:spPr>
        <p:txBody>
          <a:bodyPr>
            <a:normAutofit/>
          </a:bodyPr>
          <a:lstStyle/>
          <a:p>
            <a:pPr algn="ctr"/>
            <a: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 David Forcier</a:t>
            </a:r>
          </a:p>
        </p:txBody>
      </p:sp>
    </p:spTree>
    <p:extLst>
      <p:ext uri="{BB962C8B-B14F-4D97-AF65-F5344CB8AC3E}">
        <p14:creationId xmlns:p14="http://schemas.microsoft.com/office/powerpoint/2010/main" val="199772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ados GIFs - Get the best GIF on GIPHY">
            <a:extLst>
              <a:ext uri="{FF2B5EF4-FFF2-40B4-BE49-F238E27FC236}">
                <a16:creationId xmlns:a16="http://schemas.microsoft.com/office/drawing/2014/main" id="{E4315473-7ABB-4574-68B0-44DA6F987B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r="17922"/>
          <a:stretch/>
        </p:blipFill>
        <p:spPr>
          <a:xfrm>
            <a:off x="2293620" y="1771650"/>
            <a:ext cx="3291840" cy="2665439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8E47A46-AD53-BE57-FC91-B7368881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culture populaire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49F9A7-B7A3-1CFC-7734-2678FD183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Intelligence artificielle</a:t>
            </a:r>
          </a:p>
        </p:txBody>
      </p:sp>
      <p:pic>
        <p:nvPicPr>
          <p:cNvPr id="1028" name="Picture 4" descr="Halo Cortana GIFs | Tenor">
            <a:extLst>
              <a:ext uri="{FF2B5EF4-FFF2-40B4-BE49-F238E27FC236}">
                <a16:creationId xmlns:a16="http://schemas.microsoft.com/office/drawing/2014/main" id="{9B61D63A-A4CA-7499-1272-E5A71C5F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423" y="1771650"/>
            <a:ext cx="3943171" cy="275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tar Wars C3po GIF - Star Wars C3po Were Doomed - Discover &amp; Share GIFs">
            <a:extLst>
              <a:ext uri="{FF2B5EF4-FFF2-40B4-BE49-F238E27FC236}">
                <a16:creationId xmlns:a16="http://schemas.microsoft.com/office/drawing/2014/main" id="{D62B0E09-7C54-9BBA-1298-36CC32EB0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645" y="3341333"/>
            <a:ext cx="3202949" cy="320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al 9000 Gif GIFs | Tenor">
            <a:extLst>
              <a:ext uri="{FF2B5EF4-FFF2-40B4-BE49-F238E27FC236}">
                <a16:creationId xmlns:a16="http://schemas.microsoft.com/office/drawing/2014/main" id="{6DF5EB77-E3C8-7707-2E01-CE6E1ABA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54" y="3257712"/>
            <a:ext cx="3297406" cy="329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rehension Manipulation | Superpower Wiki | Fandom">
            <a:extLst>
              <a:ext uri="{FF2B5EF4-FFF2-40B4-BE49-F238E27FC236}">
                <a16:creationId xmlns:a16="http://schemas.microsoft.com/office/drawing/2014/main" id="{B344DD87-87F5-B67B-FAF9-8E4DEE94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41" y="1761545"/>
            <a:ext cx="8348284" cy="473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0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8B3DF6F-3E4C-65CE-763E-1883AA9F7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 mentionné, l’IA s’est glissée partout et fait partie intégrante de nos vies à divers niveaux.</a:t>
            </a:r>
          </a:p>
          <a:p>
            <a:r>
              <a:rPr lang="fr-CA" dirty="0"/>
              <a:t>Plusieurs personnes la commercialisent, l’utilisent à des fins professionnelles ou comme un jouet.</a:t>
            </a:r>
          </a:p>
          <a:p>
            <a:r>
              <a:rPr lang="fr-CA" dirty="0"/>
              <a:t>Certains sont amusés, d’autres voient le potentiels incroyables, et d’autres la craignent.</a:t>
            </a:r>
          </a:p>
          <a:p>
            <a:r>
              <a:rPr lang="fr-CA" dirty="0"/>
              <a:t>Devant une telle affluence de ces IA et des émotions qui y sont associées, il peut devenir essentiel de connaître un minimum le fonctionnement de celles-ci.</a:t>
            </a:r>
          </a:p>
          <a:p>
            <a:pPr lvl="1"/>
            <a:r>
              <a:rPr lang="fr-CA" dirty="0"/>
              <a:t>C’est pour ça qu’on est là aujourd’hui!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64625B5-9F89-D839-7C1A-B3D066A0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Que doit-on en penser?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A2D827-F360-FB07-4B03-AF0DF63D44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231381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1C9CA5F-123B-FB6F-51FA-67082B3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C’est quoi l’IA?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386CE93-89B8-F872-6159-3C3C6F41382C}"/>
              </a:ext>
            </a:extLst>
          </p:cNvPr>
          <p:cNvSpPr/>
          <p:nvPr/>
        </p:nvSpPr>
        <p:spPr>
          <a:xfrm>
            <a:off x="1261872" y="1828800"/>
            <a:ext cx="4480560" cy="448056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dirty="0"/>
              <a:t>Intelligence Artificielle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1D3D11-5D5C-E0FE-B82D-1F8064C4F7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Intelligence artificielle (IA / AI)</a:t>
            </a:r>
          </a:p>
          <a:p>
            <a:pPr lvl="1"/>
            <a:r>
              <a:rPr lang="fr-CA" dirty="0"/>
              <a:t>Terme générique, marketing, décrivant l’ensemble du domaine.</a:t>
            </a:r>
          </a:p>
          <a:p>
            <a:r>
              <a:rPr lang="fr-CA" dirty="0"/>
              <a:t>Apprentissage machine (Machine Learning)</a:t>
            </a:r>
          </a:p>
          <a:p>
            <a:pPr lvl="1"/>
            <a:r>
              <a:rPr lang="fr-CA" dirty="0"/>
              <a:t>Apprentissage par répétition et pratique (entraînement), supervisé par un humain.</a:t>
            </a:r>
          </a:p>
          <a:p>
            <a:pPr lvl="1"/>
            <a:r>
              <a:rPr lang="fr-CA" dirty="0"/>
              <a:t>Il y a aussi l’apprentissage profond (Deep Learning) : machine s’entraine elle-même, sans l’intervention d’un humain.</a:t>
            </a:r>
          </a:p>
          <a:p>
            <a:r>
              <a:rPr lang="fr-CA" dirty="0"/>
              <a:t>Réseau neuronal (Neural Network)</a:t>
            </a:r>
          </a:p>
          <a:p>
            <a:pPr lvl="1"/>
            <a:r>
              <a:rPr lang="fr-CA" dirty="0"/>
              <a:t>Arrangement de « neurones artificiels » inspirés par les structures neuronales biologiques.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F8C1DC6-A0D8-C402-3270-83B6311661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Intelligence artificielle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B64089D-02C3-D509-7FFD-D1FD78BE8FF8}"/>
              </a:ext>
            </a:extLst>
          </p:cNvPr>
          <p:cNvSpPr/>
          <p:nvPr/>
        </p:nvSpPr>
        <p:spPr>
          <a:xfrm>
            <a:off x="1791434" y="2887925"/>
            <a:ext cx="3421435" cy="342143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dirty="0"/>
              <a:t>Apprentissage machine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A65AD4-876F-89D2-A303-D1205A557019}"/>
              </a:ext>
            </a:extLst>
          </p:cNvPr>
          <p:cNvSpPr/>
          <p:nvPr/>
        </p:nvSpPr>
        <p:spPr>
          <a:xfrm>
            <a:off x="2309057" y="3923172"/>
            <a:ext cx="2386188" cy="2386188"/>
          </a:xfrm>
          <a:prstGeom prst="ellipse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Réseau neuronal</a:t>
            </a:r>
          </a:p>
        </p:txBody>
      </p:sp>
    </p:spTree>
    <p:extLst>
      <p:ext uri="{BB962C8B-B14F-4D97-AF65-F5344CB8AC3E}">
        <p14:creationId xmlns:p14="http://schemas.microsoft.com/office/powerpoint/2010/main" val="292531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A0FC42-1A1F-12A0-8BCB-E47BFA04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réseaux de neurones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6DDC79-A39A-E72E-8E47-62159DA83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dirty="0"/>
              <a:t>Vous n’êtes pas prêt!</a:t>
            </a:r>
          </a:p>
        </p:txBody>
      </p:sp>
      <p:pic>
        <p:nvPicPr>
          <p:cNvPr id="21" name="Espace réservé pour une image  20" descr="Partie gauche du cerveau avec un remplissage uni">
            <a:extLst>
              <a:ext uri="{FF2B5EF4-FFF2-40B4-BE49-F238E27FC236}">
                <a16:creationId xmlns:a16="http://schemas.microsoft.com/office/drawing/2014/main" id="{1872618C-3B28-E960-DC97-89029CB08C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345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6B5F159-BB88-8821-B5C9-2DB860105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Ce qu’on appelle l’intelligence artificielle moderne est en réalité un « réseau de neurone ».</a:t>
            </a:r>
          </a:p>
          <a:p>
            <a:r>
              <a:rPr lang="fr-CA" dirty="0"/>
              <a:t>Grosso modo : c’est une « machine à saucisse » mathématique.</a:t>
            </a:r>
          </a:p>
          <a:p>
            <a:r>
              <a:rPr lang="fr-CA" dirty="0"/>
              <a:t>On fourni de une à plusieurs entrées numériques qui vont passer par des séries d’additions et multiplications.</a:t>
            </a:r>
          </a:p>
          <a:p>
            <a:r>
              <a:rPr lang="fr-CA" dirty="0"/>
              <a:t>À la fin du réseau, on obtient une à plusieurs sorties, également numériques.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C669408-0159-B413-8464-5733ACC62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Réseaux de neurone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56A78E-54CA-1F58-3DC7-3E0567FB0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274734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9B15AD3-81A4-3073-C577-BB17BA417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Les réseaux de neurones ont 3 types de couches :</a:t>
            </a:r>
          </a:p>
          <a:p>
            <a:pPr lvl="1"/>
            <a:r>
              <a:rPr lang="fr-CA" dirty="0"/>
              <a:t>La couche d’entrée (Input Layer) contient les neurones auxquels nous allons associer les entrées numériques.</a:t>
            </a:r>
          </a:p>
          <a:p>
            <a:pPr lvl="1"/>
            <a:r>
              <a:rPr lang="fr-CA" dirty="0"/>
              <a:t>Les couches cachées (</a:t>
            </a:r>
            <a:r>
              <a:rPr lang="fr-CA" dirty="0" err="1"/>
              <a:t>Hidden</a:t>
            </a:r>
            <a:r>
              <a:rPr lang="fr-CA" dirty="0"/>
              <a:t> Layer) contiennent les neurones intermédiaires où toute la machine à saucisses se déploie.</a:t>
            </a:r>
          </a:p>
          <a:p>
            <a:pPr lvl="1"/>
            <a:r>
              <a:rPr lang="fr-CA" dirty="0"/>
              <a:t>Enfin, la couche de sortie (Output Layer) contient les neurones finaux où les résultats seront fournis.</a:t>
            </a:r>
          </a:p>
          <a:p>
            <a:r>
              <a:rPr lang="fr-CA" dirty="0"/>
              <a:t>Chacune des couches (et chacun des neurones en fait) sont reliées par des poids (</a:t>
            </a:r>
            <a:r>
              <a:rPr lang="fr-CA" dirty="0" err="1"/>
              <a:t>weights</a:t>
            </a:r>
            <a:r>
              <a:rPr lang="fr-CA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FB03799-818F-F453-0D56-9A1202A2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Couches du réseau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5FA588-96F6-E9C4-8937-1C7CB96A0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225999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49E5DC4-E8D9-B576-ADF7-65B26E31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Représentation d’ensemble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1552392-E4F5-B55F-EE10-78D0C45C15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A9167B6-1EA4-4C3A-6761-0A7296009892}"/>
              </a:ext>
            </a:extLst>
          </p:cNvPr>
          <p:cNvGrpSpPr/>
          <p:nvPr/>
        </p:nvGrpSpPr>
        <p:grpSpPr>
          <a:xfrm>
            <a:off x="1578820" y="3429000"/>
            <a:ext cx="684156" cy="1697232"/>
            <a:chOff x="1585398" y="2860943"/>
            <a:chExt cx="684156" cy="1697232"/>
          </a:xfrm>
          <a:solidFill>
            <a:schemeClr val="accent3"/>
          </a:solidFill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54C4303-F38D-3DEF-09E8-B77E01E65BF8}"/>
                </a:ext>
              </a:extLst>
            </p:cNvPr>
            <p:cNvSpPr/>
            <p:nvPr/>
          </p:nvSpPr>
          <p:spPr>
            <a:xfrm>
              <a:off x="1585399" y="2860943"/>
              <a:ext cx="684155" cy="684155"/>
            </a:xfrm>
            <a:prstGeom prst="ellipse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EF9A284-FE2E-F3BB-A72F-B1F067338846}"/>
                </a:ext>
              </a:extLst>
            </p:cNvPr>
            <p:cNvSpPr/>
            <p:nvPr/>
          </p:nvSpPr>
          <p:spPr>
            <a:xfrm>
              <a:off x="1585398" y="3874020"/>
              <a:ext cx="684155" cy="684155"/>
            </a:xfrm>
            <a:prstGeom prst="ellipse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16E8106-29C4-4335-A914-A5E0965346BA}"/>
              </a:ext>
            </a:extLst>
          </p:cNvPr>
          <p:cNvGrpSpPr/>
          <p:nvPr/>
        </p:nvGrpSpPr>
        <p:grpSpPr>
          <a:xfrm>
            <a:off x="3403233" y="2922462"/>
            <a:ext cx="703893" cy="2710309"/>
            <a:chOff x="2795825" y="2887256"/>
            <a:chExt cx="703893" cy="271030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8378230-8ADA-5D8E-B105-5824BB05B3FF}"/>
                </a:ext>
              </a:extLst>
            </p:cNvPr>
            <p:cNvSpPr/>
            <p:nvPr/>
          </p:nvSpPr>
          <p:spPr>
            <a:xfrm>
              <a:off x="2815563" y="2887256"/>
              <a:ext cx="684155" cy="684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C077866-475B-EABE-E239-FA553641805A}"/>
                </a:ext>
              </a:extLst>
            </p:cNvPr>
            <p:cNvSpPr/>
            <p:nvPr/>
          </p:nvSpPr>
          <p:spPr>
            <a:xfrm>
              <a:off x="2815562" y="3900333"/>
              <a:ext cx="684155" cy="684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6068771-9D39-85C5-9738-4C03AB683754}"/>
                </a:ext>
              </a:extLst>
            </p:cNvPr>
            <p:cNvSpPr/>
            <p:nvPr/>
          </p:nvSpPr>
          <p:spPr>
            <a:xfrm>
              <a:off x="2795825" y="4913410"/>
              <a:ext cx="684155" cy="684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83B2B03-FA04-3E48-3414-2AFC7CE0A147}"/>
              </a:ext>
            </a:extLst>
          </p:cNvPr>
          <p:cNvGrpSpPr/>
          <p:nvPr/>
        </p:nvGrpSpPr>
        <p:grpSpPr>
          <a:xfrm>
            <a:off x="5247383" y="2922462"/>
            <a:ext cx="703893" cy="2710309"/>
            <a:chOff x="2795825" y="2887256"/>
            <a:chExt cx="703893" cy="271030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3B638CA-46B0-E07E-B938-4E0D5C0F10A7}"/>
                </a:ext>
              </a:extLst>
            </p:cNvPr>
            <p:cNvSpPr/>
            <p:nvPr/>
          </p:nvSpPr>
          <p:spPr>
            <a:xfrm>
              <a:off x="2815563" y="2887256"/>
              <a:ext cx="684155" cy="684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2D7C92A-47FF-13E7-9C79-F084F98C6D44}"/>
                </a:ext>
              </a:extLst>
            </p:cNvPr>
            <p:cNvSpPr/>
            <p:nvPr/>
          </p:nvSpPr>
          <p:spPr>
            <a:xfrm>
              <a:off x="2815562" y="3900333"/>
              <a:ext cx="684155" cy="684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DFAD0C6-45CD-F040-22CB-2F7C04650EBD}"/>
                </a:ext>
              </a:extLst>
            </p:cNvPr>
            <p:cNvSpPr/>
            <p:nvPr/>
          </p:nvSpPr>
          <p:spPr>
            <a:xfrm>
              <a:off x="2795825" y="4913410"/>
              <a:ext cx="684155" cy="684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165CA50E-94E1-2C90-F2DF-75A79E3F26D6}"/>
              </a:ext>
            </a:extLst>
          </p:cNvPr>
          <p:cNvSpPr/>
          <p:nvPr/>
        </p:nvSpPr>
        <p:spPr>
          <a:xfrm>
            <a:off x="7091534" y="3935539"/>
            <a:ext cx="684155" cy="68415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590F78E-2714-4F55-1F7E-6B3C77ADE15C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2262976" y="3264540"/>
            <a:ext cx="1159995" cy="5065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934ABB1-A804-EFA1-6118-E411EDB2EF87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262975" y="4277617"/>
            <a:ext cx="1159995" cy="5065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3405F052-18F0-19D9-8953-D464463CDD3E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4107126" y="3264540"/>
            <a:ext cx="115999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4B42D04-0CE3-EF59-463A-D0C7556BBE1D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4107125" y="4277617"/>
            <a:ext cx="115999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185168F-8904-37CF-D3B7-F3F2B352487B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4087388" y="5290694"/>
            <a:ext cx="115999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CC28FF6-2C1B-46A4-2F9B-8832CC988D95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262975" y="4784155"/>
            <a:ext cx="1140258" cy="50653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39D9F7DF-F33D-C195-E3C0-9E416FFA4C76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2262976" y="3771078"/>
            <a:ext cx="1159994" cy="50653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FE9BDF7-EB54-3CBE-19BC-99A44347B9CE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4107125" y="3264540"/>
            <a:ext cx="1159996" cy="101307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7CC53A9-97E3-D073-C358-07C121BEDF71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4087388" y="4277617"/>
            <a:ext cx="1179732" cy="101307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9C0A149-8C1F-C493-219E-004506B1C99D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5951276" y="3264540"/>
            <a:ext cx="1140258" cy="101307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CFC327A-84A7-24EA-76B3-63D74772ACE1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5951275" y="4277617"/>
            <a:ext cx="114025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FBF1B7B-296A-5C27-F659-8B24441048D8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5931538" y="4277617"/>
            <a:ext cx="1159996" cy="101307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04E44EAE-7BB1-9726-DDBE-AC3906F7A790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4107125" y="4277617"/>
            <a:ext cx="1140258" cy="101307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2E88ECF7-FBA8-F319-8500-F6390264A2FF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4107126" y="3264540"/>
            <a:ext cx="1159994" cy="101307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156D6433-04D9-A3ED-81F6-1C0A9353D7AC}"/>
              </a:ext>
            </a:extLst>
          </p:cNvPr>
          <p:cNvSpPr/>
          <p:nvPr/>
        </p:nvSpPr>
        <p:spPr>
          <a:xfrm>
            <a:off x="1105175" y="5861370"/>
            <a:ext cx="1736702" cy="6841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Couche d’entrées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0904398-BE6F-8443-FC0D-279DF72AD09A}"/>
              </a:ext>
            </a:extLst>
          </p:cNvPr>
          <p:cNvSpPr/>
          <p:nvPr/>
        </p:nvSpPr>
        <p:spPr>
          <a:xfrm>
            <a:off x="3403233" y="5861370"/>
            <a:ext cx="2548042" cy="684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Couches cachées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2E0B63-8EA2-D901-7AA7-12ADBA136C66}"/>
              </a:ext>
            </a:extLst>
          </p:cNvPr>
          <p:cNvSpPr/>
          <p:nvPr/>
        </p:nvSpPr>
        <p:spPr>
          <a:xfrm>
            <a:off x="6571838" y="5861370"/>
            <a:ext cx="1736702" cy="6841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Couche de sorties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C5206BF-4B94-D041-23CE-EF189BB1E3C9}"/>
              </a:ext>
            </a:extLst>
          </p:cNvPr>
          <p:cNvSpPr/>
          <p:nvPr/>
        </p:nvSpPr>
        <p:spPr>
          <a:xfrm>
            <a:off x="2184035" y="1904453"/>
            <a:ext cx="1238935" cy="71869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Poids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D225B8B-4883-FADA-A046-EECD1D17C69C}"/>
              </a:ext>
            </a:extLst>
          </p:cNvPr>
          <p:cNvSpPr/>
          <p:nvPr/>
        </p:nvSpPr>
        <p:spPr>
          <a:xfrm>
            <a:off x="4067654" y="1904453"/>
            <a:ext cx="1238935" cy="71869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Poids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EB51AC3-FA85-0E20-6DE1-F5941AF47F2E}"/>
              </a:ext>
            </a:extLst>
          </p:cNvPr>
          <p:cNvSpPr/>
          <p:nvPr/>
        </p:nvSpPr>
        <p:spPr>
          <a:xfrm>
            <a:off x="5952370" y="1904453"/>
            <a:ext cx="1238935" cy="71869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328831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702A6B3-41FB-01F1-3180-33C42105A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Une fois la structure du réseau établie, il faut procéder à son entraînement.</a:t>
            </a:r>
          </a:p>
          <a:p>
            <a:r>
              <a:rPr lang="fr-CA" dirty="0"/>
              <a:t>On peut comparer cette étape à un élève qui apprend ses tables de multiplication en en effectuant des milliers jusqu’à ce que :</a:t>
            </a:r>
          </a:p>
          <a:p>
            <a:pPr lvl="1"/>
            <a:r>
              <a:rPr lang="fr-CA" dirty="0"/>
              <a:t>Le réseau offre un taux de succès suffisamment élevé pour répondre aux attentes.</a:t>
            </a:r>
          </a:p>
          <a:p>
            <a:pPr lvl="1"/>
            <a:r>
              <a:rPr lang="fr-CA" dirty="0"/>
              <a:t>Cesse de s’améliorer.</a:t>
            </a:r>
          </a:p>
          <a:p>
            <a:r>
              <a:rPr lang="fr-CA" dirty="0"/>
              <a:t>Lors de la création d’un réseau, les poids sont initialisé de façon aléatoire :</a:t>
            </a:r>
          </a:p>
          <a:p>
            <a:pPr lvl="1"/>
            <a:r>
              <a:rPr lang="fr-CA" dirty="0"/>
              <a:t>C’est plus productif de démarrer de manière aléatoire que de tenter de trouver une logique dans les nombres;</a:t>
            </a:r>
          </a:p>
          <a:p>
            <a:pPr lvl="1"/>
            <a:r>
              <a:rPr lang="fr-CA" dirty="0"/>
              <a:t>Le nombre de poids va de toute façon probablement être gargantuesque.</a:t>
            </a:r>
          </a:p>
          <a:p>
            <a:pPr lvl="2"/>
            <a:r>
              <a:rPr lang="fr-CA" dirty="0"/>
              <a:t>Voir diapositive suivante.</a:t>
            </a:r>
          </a:p>
          <a:p>
            <a:pPr lvl="1"/>
            <a:r>
              <a:rPr lang="fr-CA" dirty="0"/>
              <a:t>L’entraînement a pour but d’auto-ajuster les poids utilisés à l’intérieur du réseau pour obtenir la meilleure réponse possible le plus souvent possible, donc la valeur de départ importe peu.</a:t>
            </a:r>
          </a:p>
          <a:p>
            <a:pPr lvl="2"/>
            <a:r>
              <a:rPr lang="fr-CA" dirty="0"/>
              <a:t>Au mieux, on sera tombé pile poil par pur hasard.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9EDBED7-4E57-6985-5160-C6B3ED43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L’entraînement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8643A13-9F37-432D-6C49-27B7F2A52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147051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FFD55D85-F91A-512D-EC91-A9C9173E3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80303"/>
              </p:ext>
            </p:extLst>
          </p:nvPr>
        </p:nvGraphicFramePr>
        <p:xfrm>
          <a:off x="1262063" y="1828800"/>
          <a:ext cx="8594724" cy="25958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297362">
                  <a:extLst>
                    <a:ext uri="{9D8B030D-6E8A-4147-A177-3AD203B41FA5}">
                      <a16:colId xmlns:a16="http://schemas.microsoft.com/office/drawing/2014/main" val="3568362171"/>
                    </a:ext>
                  </a:extLst>
                </a:gridCol>
                <a:gridCol w="4297362">
                  <a:extLst>
                    <a:ext uri="{9D8B030D-6E8A-4147-A177-3AD203B41FA5}">
                      <a16:colId xmlns:a16="http://schemas.microsoft.com/office/drawing/2014/main" val="288193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Réseau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Nombres de poids à ajuster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fr-CA" dirty="0" err="1"/>
                        <a:t>StarXTerminator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21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1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StarNet</a:t>
                      </a:r>
                      <a:r>
                        <a:rPr lang="fr-CA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54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4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Starnet2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30 millions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55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NoiseXTerminator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24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9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Topaz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Denoise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14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88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ChatGPT</a:t>
                      </a:r>
                      <a:r>
                        <a:rPr lang="fr-CA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10</a:t>
                      </a:r>
                      <a:r>
                        <a:rPr lang="fr-CA" baseline="30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211165"/>
                  </a:ext>
                </a:extLst>
              </a:tr>
            </a:tbl>
          </a:graphicData>
        </a:graphic>
      </p:graphicFrame>
      <p:sp>
        <p:nvSpPr>
          <p:cNvPr id="3" name="Titre 2">
            <a:extLst>
              <a:ext uri="{FF2B5EF4-FFF2-40B4-BE49-F238E27FC236}">
                <a16:creationId xmlns:a16="http://schemas.microsoft.com/office/drawing/2014/main" id="{128B607B-8E50-F13F-2018-C7517154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Taille des réseaux neuronaux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AE0F4E-3ED1-2505-EFA0-154070BD93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AFE5BE-73F9-F446-99C7-B89082E8185E}"/>
              </a:ext>
            </a:extLst>
          </p:cNvPr>
          <p:cNvSpPr txBox="1"/>
          <p:nvPr/>
        </p:nvSpPr>
        <p:spPr>
          <a:xfrm>
            <a:off x="6917008" y="6353740"/>
            <a:ext cx="2939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/>
              <a:t>Source : Russel </a:t>
            </a:r>
            <a:r>
              <a:rPr lang="fr-CA" sz="1200" dirty="0" err="1"/>
              <a:t>Croman</a:t>
            </a:r>
            <a:r>
              <a:rPr lang="fr-CA" sz="1200" dirty="0"/>
              <a:t> (sauf pour </a:t>
            </a:r>
            <a:r>
              <a:rPr lang="fr-CA" sz="1200" dirty="0" err="1"/>
              <a:t>ChatGPT</a:t>
            </a:r>
            <a:r>
              <a:rPr lang="fr-CA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6969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67A2C8A-48BF-1321-652C-C8112914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L’entrainement requiert un ensemble de données d’entrainement.</a:t>
            </a:r>
          </a:p>
          <a:p>
            <a:r>
              <a:rPr lang="fr-CA" dirty="0"/>
              <a:t>Cet ensemble est constitué de paires :</a:t>
            </a:r>
          </a:p>
          <a:p>
            <a:pPr lvl="1"/>
            <a:r>
              <a:rPr lang="fr-CA" dirty="0"/>
              <a:t>L’entrée</a:t>
            </a:r>
          </a:p>
          <a:p>
            <a:pPr lvl="1"/>
            <a:r>
              <a:rPr lang="fr-CA" dirty="0"/>
              <a:t>Le résultat attendu</a:t>
            </a:r>
          </a:p>
          <a:p>
            <a:r>
              <a:rPr lang="fr-CA" dirty="0"/>
              <a:t>Dans la recherche scientifique avancée, où les données sont rares, on crée l’ensemble de départ, et l’ensemble est alors appelé « synthétique ».</a:t>
            </a:r>
          </a:p>
          <a:p>
            <a:r>
              <a:rPr lang="fr-CA" dirty="0"/>
              <a:t>Certains ensembles sont plus faciles à créer que d’autres, mais la majorité vont impliquer un prétraitement humain.</a:t>
            </a:r>
          </a:p>
          <a:p>
            <a:pPr lvl="1"/>
            <a:r>
              <a:rPr lang="fr-CA" dirty="0"/>
              <a:t>Par exemple, un ensemble d’image avec/sans étoiles, c’est souffrant à faire!</a:t>
            </a:r>
          </a:p>
          <a:p>
            <a:pPr lvl="1"/>
            <a:r>
              <a:rPr lang="fr-CA" dirty="0"/>
              <a:t>Contre exemple : un ensemble d’image avec/sans bruit, c’est facile!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B8BE3A-BA80-5C4D-4D40-9CB2A0F4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Données d’entrainement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C339B4-F55B-CBAB-8142-4F553256F8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368642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0C701-B23B-426F-8EAA-88B6D876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5400" dirty="0">
                <a:solidFill>
                  <a:schemeClr val="tx1"/>
                </a:solidFill>
              </a:rPr>
              <a:t>Plan de présentation</a:t>
            </a:r>
            <a:endParaRPr lang="fr-CA" dirty="0">
              <a:solidFill>
                <a:schemeClr val="tx1"/>
              </a:solidFill>
            </a:endParaRP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B8FA190D-708A-4873-98BB-210A1FA30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0375657"/>
              </p:ext>
            </p:extLst>
          </p:nvPr>
        </p:nvGraphicFramePr>
        <p:xfrm>
          <a:off x="5029200" y="867442"/>
          <a:ext cx="5591176" cy="5123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59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F5789B46-2100-05D5-847E-35A382C7B3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A" dirty="0"/>
                  <a:t>Il s’agit grosso modo d’un moyen d’évaluer le score d’un résultat.</a:t>
                </a:r>
              </a:p>
              <a:p>
                <a:r>
                  <a:rPr lang="fr-CA" dirty="0"/>
                  <a:t>Plus précisément, c’est une formule mathématique qui indique comment bien (ou mal) le réseau, dans sa configuration actuelle, a performé.</a:t>
                </a:r>
              </a:p>
              <a:p>
                <a:pPr lvl="1"/>
                <a:r>
                  <a:rPr lang="fr-CA" dirty="0"/>
                  <a:t>Plus petite est la valeur, meilleure est la performance.</a:t>
                </a:r>
              </a:p>
              <a:p>
                <a:r>
                  <a:rPr lang="fr-CA" dirty="0"/>
                  <a:t>La procédure d’entraînement va tenter de réduire la valeur de la « </a:t>
                </a:r>
                <a:r>
                  <a:rPr lang="fr-CA" dirty="0" err="1"/>
                  <a:t>Loss</a:t>
                </a:r>
                <a:r>
                  <a:rPr lang="fr-CA" dirty="0"/>
                  <a:t> </a:t>
                </a:r>
                <a:r>
                  <a:rPr lang="fr-CA" dirty="0" err="1"/>
                  <a:t>Function</a:t>
                </a:r>
                <a:r>
                  <a:rPr lang="fr-CA" dirty="0"/>
                  <a:t> » le plus possible en ajustant les poids du réseau.</a:t>
                </a:r>
              </a:p>
              <a:p>
                <a:r>
                  <a:rPr lang="fr-CA" dirty="0"/>
                  <a:t>Exemple simple : « </a:t>
                </a:r>
                <a:r>
                  <a:rPr lang="fr-CA" dirty="0" err="1"/>
                  <a:t>Mean</a:t>
                </a:r>
                <a:r>
                  <a:rPr lang="fr-CA" dirty="0"/>
                  <a:t> </a:t>
                </a:r>
                <a:r>
                  <a:rPr lang="fr-CA" dirty="0" err="1"/>
                  <a:t>Absolute</a:t>
                </a:r>
                <a:r>
                  <a:rPr lang="fr-CA" dirty="0"/>
                  <a:t> </a:t>
                </a:r>
                <a:r>
                  <a:rPr lang="fr-CA" dirty="0" err="1"/>
                  <a:t>Error</a:t>
                </a:r>
                <a:r>
                  <a:rPr lang="fr-CA" dirty="0"/>
                  <a:t> » :</a:t>
                </a:r>
                <a:br>
                  <a:rPr lang="fr-CA" dirty="0"/>
                </a:b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𝑀𝑜𝑦𝑒𝑛𝑛𝑒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𝐴𝑏𝑠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𝑠𝑢𝑙𝑡𝑎𝑡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𝑎𝑡𝑡𝑒𝑛𝑑𝑢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fr-CA" dirty="0"/>
              </a:p>
              <a:p>
                <a:r>
                  <a:rPr lang="fr-CA" dirty="0"/>
                  <a:t>Par applications de plus de mathématiques, on peut ensuite ajuster par propagation à quel point chacun des poids du réseau doit être impacté par le score du résultat.</a:t>
                </a: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F5789B46-2100-05D5-847E-35A382C7B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80" r="-49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AD0652C3-8E07-8D37-267C-C43768D3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« </a:t>
            </a:r>
            <a:r>
              <a:rPr lang="fr-CA" dirty="0" err="1"/>
              <a:t>Loss</a:t>
            </a:r>
            <a:r>
              <a:rPr lang="fr-CA" dirty="0"/>
              <a:t> </a:t>
            </a:r>
            <a:r>
              <a:rPr lang="fr-CA" dirty="0" err="1"/>
              <a:t>Function</a:t>
            </a:r>
            <a:r>
              <a:rPr lang="fr-CA" dirty="0"/>
              <a:t> »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087509-5D50-67B6-1065-5202EED30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381124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7CCF824-9021-179D-4EEC-3DA077AE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Amélioration par descente graduelle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F3169F-FDEB-B036-88DF-D5153431CC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Chaque itération de l’entrainement du réseau neuronal devrait permettre une amélioration des performances de celui-ci, soit une disparité de moins en moins grande entre le résultat du modèle et celui attendu.</a:t>
            </a:r>
          </a:p>
          <a:p>
            <a:r>
              <a:rPr lang="fr-CA" dirty="0"/>
              <a:t>On procède par petite itération pour ne pas « passer tout droit » du minimum de la courbe d’amélioration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5EDB5DA-F5E4-D690-027D-1CB0D55F2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B15F0B-287B-1B31-C6FD-E4FB3B0D73E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324497"/>
            <a:ext cx="4479925" cy="33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988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9F4A1AA-F129-67E1-327C-D14071C1E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031" y="1828800"/>
            <a:ext cx="5632789" cy="4351338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27E15F3-36E0-CC07-CB8B-CEFE257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Descente graduelle – vision plus réelle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FABF88-09C4-E9CB-C695-DD5285DAC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214596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AE6E139-F1A6-FFBC-B7F9-CF77966B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Au final, le processus de l’entraînement du réseau donne ceci :</a:t>
            </a:r>
          </a:p>
          <a:p>
            <a:pPr lvl="1"/>
            <a:r>
              <a:rPr lang="fr-CA" dirty="0"/>
              <a:t>Prendre une paire « entrée » - « résultat attendu »</a:t>
            </a:r>
          </a:p>
          <a:p>
            <a:pPr lvl="1"/>
            <a:r>
              <a:rPr lang="fr-CA" dirty="0"/>
              <a:t>Passer l’entrée dans le réseau pour obtenir le résultat de la configuration actuelle</a:t>
            </a:r>
          </a:p>
          <a:p>
            <a:pPr lvl="1"/>
            <a:r>
              <a:rPr lang="fr-CA" dirty="0"/>
              <a:t>Comparer le résultat obtenu avec celui attendu et calculer le score (</a:t>
            </a:r>
            <a:r>
              <a:rPr lang="fr-CA" dirty="0" err="1"/>
              <a:t>loss</a:t>
            </a:r>
            <a:r>
              <a:rPr lang="fr-CA" dirty="0"/>
              <a:t> </a:t>
            </a:r>
            <a:r>
              <a:rPr lang="fr-CA" dirty="0" err="1"/>
              <a:t>function</a:t>
            </a:r>
            <a:r>
              <a:rPr lang="fr-CA" dirty="0"/>
              <a:t>)</a:t>
            </a:r>
          </a:p>
          <a:p>
            <a:pPr lvl="1"/>
            <a:r>
              <a:rPr lang="fr-CA" dirty="0"/>
              <a:t>Calculer la propagation de la correction à appliquer dans les poids du réseau</a:t>
            </a:r>
          </a:p>
          <a:p>
            <a:pPr lvl="1"/>
            <a:r>
              <a:rPr lang="fr-CA" dirty="0"/>
              <a:t>Mettre à jour </a:t>
            </a:r>
            <a:r>
              <a:rPr lang="fr-CA" b="1" dirty="0"/>
              <a:t>tous</a:t>
            </a:r>
            <a:r>
              <a:rPr lang="fr-CA" dirty="0"/>
              <a:t> les poids du réseau</a:t>
            </a:r>
          </a:p>
          <a:p>
            <a:pPr lvl="1"/>
            <a:r>
              <a:rPr lang="fr-CA" dirty="0"/>
              <a:t>Répéter jusqu’à ce que l’amélioration du réseau soit négligeable.</a:t>
            </a:r>
          </a:p>
          <a:p>
            <a:r>
              <a:rPr lang="fr-CA" dirty="0"/>
              <a:t>Cette boucle peut mettre de quelques minutes à plusieurs semaines (mois!) à exécuter, tout dépendant de la taille et de la complexité du réseau.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7956E14-FA58-4698-48E9-39699FF1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Boucle de l’entraînement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BB2C35-A902-4C29-588D-D16A06350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555740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677C61C-0710-9AB2-538D-317D10D1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L’entraînement supervisé</a:t>
            </a:r>
          </a:p>
          <a:p>
            <a:pPr lvl="1"/>
            <a:r>
              <a:rPr lang="fr-CA" dirty="0"/>
              <a:t>Entraînement où on fournit au modèle neuronal les données étiquetée pour se calibrer;</a:t>
            </a:r>
          </a:p>
          <a:p>
            <a:pPr lvl="1"/>
            <a:r>
              <a:rPr lang="fr-CA" dirty="0"/>
              <a:t>C’est à peu près toujours par cet entrainement que les modèles naissent;</a:t>
            </a:r>
          </a:p>
          <a:p>
            <a:pPr lvl="1"/>
            <a:r>
              <a:rPr lang="fr-CA" dirty="0"/>
              <a:t>Pratique pour des tâches précises et prédéterminées.</a:t>
            </a:r>
          </a:p>
          <a:p>
            <a:r>
              <a:rPr lang="fr-CA" dirty="0"/>
              <a:t>L’entrainement non-supervisé</a:t>
            </a:r>
          </a:p>
          <a:p>
            <a:pPr lvl="1"/>
            <a:r>
              <a:rPr lang="fr-CA" dirty="0"/>
              <a:t>Aussi appelé « apprentissage profond » ou autonome;</a:t>
            </a:r>
          </a:p>
          <a:p>
            <a:pPr lvl="1"/>
            <a:r>
              <a:rPr lang="fr-CA" dirty="0"/>
              <a:t>Le modèle s’auto-évalue et se calibre par lui-même;</a:t>
            </a:r>
          </a:p>
          <a:p>
            <a:pPr lvl="1"/>
            <a:r>
              <a:rPr lang="fr-CA" dirty="0"/>
              <a:t>Beaucoup utilisé pour les IA qui jouent à des jeux comme les échecs ou le GO.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E7F600D-9901-38EC-EBB3-59558A9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Types d’entraînements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38F18AA-A606-FA80-C471-41127CFB13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215668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9538E00-5E7D-5ACE-3C0D-96BEB331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Un réseau neuronal qui deviendrait trop bon avec son ensemble de donnée d’entraînement serait alors considéré comme surentraîné.</a:t>
            </a:r>
          </a:p>
          <a:p>
            <a:r>
              <a:rPr lang="fr-CA" dirty="0"/>
              <a:t>C’est un état à éviter.</a:t>
            </a:r>
          </a:p>
          <a:p>
            <a:r>
              <a:rPr lang="fr-CA" dirty="0"/>
              <a:t>Pour continuer avec la comparaison d’un élève, ça serait le point où l’élève a appris par cœur sa table de multiplication sans en comprendre le principe.</a:t>
            </a:r>
          </a:p>
          <a:p>
            <a:r>
              <a:rPr lang="fr-CA" dirty="0"/>
              <a:t>Le surentraînement survient lorsque :</a:t>
            </a:r>
          </a:p>
          <a:p>
            <a:pPr lvl="1"/>
            <a:r>
              <a:rPr lang="fr-CA" dirty="0"/>
              <a:t>L’ensemble de donnée de test n’est pas assez vaste;</a:t>
            </a:r>
          </a:p>
          <a:p>
            <a:pPr lvl="1"/>
            <a:r>
              <a:rPr lang="fr-CA" dirty="0"/>
              <a:t>L’ensemble de données est trop répétitif;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A749AA-EFF5-E410-3808-C6D6E7A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Surentraînement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AF1AED-A0B2-5192-6C95-52FD5E982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480092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FA78D91-E2C9-3F55-D36E-DC6219652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Supposons un réseau de neurone dont le but est de déterminer le salaire approximatif d’une personne.</a:t>
            </a:r>
          </a:p>
          <a:p>
            <a:r>
              <a:rPr lang="fr-CA" dirty="0"/>
              <a:t>Qu’est-ce que ça a à voir avec l’astrophotographie? Rien, c’est juste plus visuel sur le fonctionnement de calculer un salaire que d’extraire des étoiles 😁</a:t>
            </a:r>
          </a:p>
          <a:p>
            <a:r>
              <a:rPr lang="fr-CA" dirty="0"/>
              <a:t>Nous lui fournirons les 4 entrées suivantes :</a:t>
            </a:r>
          </a:p>
          <a:p>
            <a:pPr lvl="1"/>
            <a:r>
              <a:rPr lang="fr-CA" dirty="0"/>
              <a:t>Son âge</a:t>
            </a:r>
          </a:p>
          <a:p>
            <a:pPr lvl="1"/>
            <a:r>
              <a:rPr lang="fr-CA" dirty="0"/>
              <a:t>Son ancienneté à son emploie actuel</a:t>
            </a:r>
          </a:p>
          <a:p>
            <a:pPr lvl="1"/>
            <a:r>
              <a:rPr lang="fr-CA" dirty="0"/>
              <a:t>Est-ce un emploie physique (de 0 à 1, 0 = sédentaire, 1 = actif)</a:t>
            </a:r>
          </a:p>
          <a:p>
            <a:pPr lvl="1"/>
            <a:r>
              <a:rPr lang="fr-CA" dirty="0"/>
              <a:t>Est-ce un emploie intellectuel (de 0 à 1, 0 = « </a:t>
            </a:r>
            <a:r>
              <a:rPr lang="fr-CA" dirty="0" err="1"/>
              <a:t>dead</a:t>
            </a:r>
            <a:r>
              <a:rPr lang="fr-CA" dirty="0"/>
              <a:t> </a:t>
            </a:r>
            <a:r>
              <a:rPr lang="fr-CA" dirty="0" err="1"/>
              <a:t>brain</a:t>
            </a:r>
            <a:r>
              <a:rPr lang="fr-CA" dirty="0"/>
              <a:t> », 1 = « big </a:t>
            </a:r>
            <a:r>
              <a:rPr lang="fr-CA" dirty="0" err="1"/>
              <a:t>brain</a:t>
            </a:r>
            <a:r>
              <a:rPr lang="fr-CA" dirty="0"/>
              <a:t> »)</a:t>
            </a:r>
          </a:p>
          <a:p>
            <a:r>
              <a:rPr lang="fr-CA" dirty="0"/>
              <a:t>C’est très peu d’information et le réseau qu’on va utiliser va être très petit, donc on ne s’attendra pas à de très bons résultats, mais c’est seulement dans un but de démonstration.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35FAAB2-231F-3CAF-85BA-B4E1D89C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Démonstration simplifiée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120F70B-A989-3824-3506-0D2CAF704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2565084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DC8FDE1-00B0-2D1F-4FD3-D50651D78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On sort du PowerPoint un moment.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1B195F8-4E2C-FA6C-AC28-4453AB1B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Démonstration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7849816-8AC0-4201-16B3-892083A60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148953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B6094B9-4C96-3D64-C775-C6EE69D6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Notre modèle était très léger :</a:t>
            </a:r>
          </a:p>
          <a:p>
            <a:pPr lvl="1"/>
            <a:r>
              <a:rPr lang="fr-CA" dirty="0"/>
              <a:t>On aurait pu ajouter beaucoup plus d’entrées pour plus de précision :</a:t>
            </a:r>
          </a:p>
          <a:p>
            <a:pPr lvl="2"/>
            <a:r>
              <a:rPr lang="fr-CA" dirty="0"/>
              <a:t>Dangerosité de l’emploie</a:t>
            </a:r>
          </a:p>
          <a:p>
            <a:pPr lvl="2"/>
            <a:r>
              <a:rPr lang="fr-CA" dirty="0"/>
              <a:t>Niveau de scolarisation</a:t>
            </a:r>
          </a:p>
          <a:p>
            <a:pPr lvl="2"/>
            <a:r>
              <a:rPr lang="fr-CA" dirty="0"/>
              <a:t>Performance annuelle</a:t>
            </a:r>
          </a:p>
          <a:p>
            <a:pPr lvl="2"/>
            <a:r>
              <a:rPr lang="fr-CA" dirty="0"/>
              <a:t>Genre de l’employé(e) et autres biais humains 🙄</a:t>
            </a:r>
          </a:p>
          <a:p>
            <a:pPr lvl="2"/>
            <a:r>
              <a:rPr lang="fr-CA" dirty="0"/>
              <a:t>Etc.</a:t>
            </a:r>
          </a:p>
          <a:p>
            <a:pPr lvl="1"/>
            <a:r>
              <a:rPr lang="fr-CA" dirty="0"/>
              <a:t>Ce réseau comptait seulement 45 poids.</a:t>
            </a:r>
          </a:p>
          <a:p>
            <a:pPr lvl="2"/>
            <a:r>
              <a:rPr lang="fr-CA" dirty="0"/>
              <a:t>Les réseaux utilisés pour le traitement d’astronomie en comptent des millions!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943F815-3406-4D18-7048-412DFDA1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de démonstration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E9D13D-1DDF-8A2D-DC60-A2216AA04F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3378193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CD6CA6E-9EDC-F685-D3D5-8C6B4A02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Apprentissage de </a:t>
            </a:r>
            <a:r>
              <a:rPr lang="fr-CA" dirty="0" err="1"/>
              <a:t>StarXTerminator</a:t>
            </a:r>
            <a:endParaRPr lang="fr-CA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8EC8048A-8F78-4141-363F-FF910C7DF7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Ceci est un vidéo produit par Russell </a:t>
            </a:r>
            <a:r>
              <a:rPr lang="fr-CA" dirty="0" err="1"/>
              <a:t>Croman</a:t>
            </a:r>
            <a:r>
              <a:rPr lang="fr-CA" dirty="0"/>
              <a:t> démontrant la courbe d’apprentissage de </a:t>
            </a:r>
            <a:r>
              <a:rPr lang="fr-CA" dirty="0" err="1"/>
              <a:t>StarXTerminator</a:t>
            </a:r>
            <a:r>
              <a:rPr lang="fr-CA" dirty="0"/>
              <a:t> pour l’élimination des étoiles d’une photo astronomique.</a:t>
            </a:r>
          </a:p>
          <a:p>
            <a:r>
              <a:rPr lang="fr-CA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On voit que le réseau capte rapidement ce que sont les étoiles à remplacer, mais là où c’est difficile pour lui c’est par quoi les remplacer, débutant avec des points noirs, puis tranquillement réussissant à appliquer les bons motifs et couleurs.</a:t>
            </a:r>
          </a:p>
          <a:p>
            <a:r>
              <a:rPr lang="fr-CA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Cette séquence est le résultat de 2 semaines d’entrainement avec deux cartes graphiques de haut calibre.</a:t>
            </a:r>
            <a:endParaRPr lang="fr-C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50E460-B01B-3864-79DF-59D847F62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53F5AA-99A4-B86A-DEC6-2EB237C692AC}"/>
              </a:ext>
            </a:extLst>
          </p:cNvPr>
          <p:cNvSpPr txBox="1"/>
          <p:nvPr/>
        </p:nvSpPr>
        <p:spPr>
          <a:xfrm>
            <a:off x="1171931" y="5738633"/>
            <a:ext cx="4834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dirty="0"/>
              <a:t>Source : </a:t>
            </a:r>
            <a:r>
              <a:rPr lang="fr-CA" sz="1050" dirty="0">
                <a:hlinkClick r:id="rId5"/>
              </a:rPr>
              <a:t>https://www.youtube.com/watch?v=lMvqF7OIpSI</a:t>
            </a:r>
            <a:r>
              <a:rPr lang="fr-CA" sz="1050" dirty="0"/>
              <a:t> (©  Russell </a:t>
            </a:r>
            <a:r>
              <a:rPr lang="fr-CA" sz="1050" dirty="0" err="1"/>
              <a:t>Croman</a:t>
            </a:r>
            <a:r>
              <a:rPr lang="fr-CA" sz="1050" dirty="0"/>
              <a:t>)</a:t>
            </a:r>
          </a:p>
        </p:txBody>
      </p:sp>
      <p:pic>
        <p:nvPicPr>
          <p:cNvPr id="10" name="AiLearningStarsRemoval">
            <a:hlinkClick r:id="" action="ppaction://media"/>
            <a:extLst>
              <a:ext uri="{FF2B5EF4-FFF2-40B4-BE49-F238E27FC236}">
                <a16:creationId xmlns:a16="http://schemas.microsoft.com/office/drawing/2014/main" id="{438DE227-E509-1C55-9B9E-FA41C5642AA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1872" y="1980813"/>
            <a:ext cx="4479925" cy="3468329"/>
          </a:xfrm>
        </p:spPr>
      </p:pic>
    </p:spTree>
    <p:extLst>
      <p:ext uri="{BB962C8B-B14F-4D97-AF65-F5344CB8AC3E}">
        <p14:creationId xmlns:p14="http://schemas.microsoft.com/office/powerpoint/2010/main" val="151936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33B98-67AD-46ED-82D5-11184DAE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131" y="2790824"/>
            <a:ext cx="6803707" cy="914401"/>
          </a:xfrm>
        </p:spPr>
        <p:txBody>
          <a:bodyPr/>
          <a:lstStyle/>
          <a:p>
            <a:r>
              <a:rPr lang="fr-CA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B052F4-CCB0-4006-BEEF-4A56F4F0C7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9132" y="3762376"/>
            <a:ext cx="6803706" cy="378967"/>
          </a:xfrm>
        </p:spPr>
        <p:txBody>
          <a:bodyPr/>
          <a:lstStyle/>
          <a:p>
            <a:r>
              <a:rPr lang="fr-CA" dirty="0"/>
              <a:t>Parce qu’on commence tous quelque part</a:t>
            </a:r>
          </a:p>
        </p:txBody>
      </p:sp>
      <p:sp>
        <p:nvSpPr>
          <p:cNvPr id="6" name="Rectangle 5" descr="Blockchain avec un remplissage uni">
            <a:extLst>
              <a:ext uri="{FF2B5EF4-FFF2-40B4-BE49-F238E27FC236}">
                <a16:creationId xmlns:a16="http://schemas.microsoft.com/office/drawing/2014/main" id="{EC9C64E6-DADA-4EC1-93F0-528E697136D0}"/>
              </a:ext>
            </a:extLst>
          </p:cNvPr>
          <p:cNvSpPr/>
          <p:nvPr/>
        </p:nvSpPr>
        <p:spPr>
          <a:xfrm>
            <a:off x="328894" y="1890016"/>
            <a:ext cx="2910584" cy="2910584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9184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F4F664C-C230-EB02-F2B8-22F73C1AB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Nous avons vu que les réseaux neuronaux consomment des nombres et redonnent d’autres nombres.</a:t>
            </a:r>
          </a:p>
          <a:p>
            <a:r>
              <a:rPr lang="fr-CA" dirty="0"/>
              <a:t>Alors qu’en est-il des pixels d’une image?</a:t>
            </a:r>
          </a:p>
          <a:p>
            <a:r>
              <a:rPr lang="fr-CA" dirty="0"/>
              <a:t>Réponse : on convertit les pixels en nombres (Rouge-Vert-Bleu) et on reconstruit les couleurs à partir des nombres en sorties avec le processus inverse.</a:t>
            </a:r>
          </a:p>
          <a:p>
            <a:r>
              <a:rPr lang="fr-CA" dirty="0"/>
              <a:t>Il y a 3 façons de procéder :</a:t>
            </a:r>
          </a:p>
          <a:p>
            <a:pPr lvl="1"/>
            <a:r>
              <a:rPr lang="fr-CA" dirty="0"/>
              <a:t>On fournit les 3 couleurs en ligne au réseau (donc 3 nombres par pixel à donner au réseau);</a:t>
            </a:r>
          </a:p>
          <a:p>
            <a:pPr lvl="1"/>
            <a:r>
              <a:rPr lang="fr-CA" dirty="0"/>
              <a:t>On considère la couleur comme 1 seul gros nombre;</a:t>
            </a:r>
          </a:p>
          <a:p>
            <a:pPr lvl="1"/>
            <a:r>
              <a:rPr lang="fr-CA" dirty="0"/>
              <a:t>On sépare l’image en 3 images noires et blanches (1 par canal) et on les traite séparément en séquence;</a:t>
            </a:r>
          </a:p>
          <a:p>
            <a:r>
              <a:rPr lang="fr-CA" dirty="0"/>
              <a:t>Afin de limiter la taille du réseau (particulièrement pour les entrées et sorties), les images seront souvent également découpées en tuiles pour être recomposées après.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1BB579-3EE5-C37A-EA6F-9988FE59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Interprétations des images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230C37-5D45-8899-820A-ED654E397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3086792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E09636C-617D-89AA-655B-0F723BA1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Interprétations des images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DCF9E-92E6-400C-0D72-BD55441E56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50C0117-F85C-DA23-22E6-A43862387D0C}"/>
              </a:ext>
            </a:extLst>
          </p:cNvPr>
          <p:cNvGrpSpPr/>
          <p:nvPr/>
        </p:nvGrpSpPr>
        <p:grpSpPr>
          <a:xfrm>
            <a:off x="2559678" y="1848263"/>
            <a:ext cx="1073168" cy="831653"/>
            <a:chOff x="4081963" y="2022189"/>
            <a:chExt cx="1333338" cy="103327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22D584D-7ABD-5DB8-D2BD-59E8CE27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1963" y="2022189"/>
              <a:ext cx="667974" cy="103327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F1C8B0-40DE-5328-ACED-F57015F0421C}"/>
                </a:ext>
              </a:extLst>
            </p:cNvPr>
            <p:cNvSpPr/>
            <p:nvPr/>
          </p:nvSpPr>
          <p:spPr>
            <a:xfrm>
              <a:off x="4081963" y="2022189"/>
              <a:ext cx="1333338" cy="1033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85ABFEB-540C-FF31-FEA7-999C9FF722E0}"/>
              </a:ext>
            </a:extLst>
          </p:cNvPr>
          <p:cNvGrpSpPr/>
          <p:nvPr/>
        </p:nvGrpSpPr>
        <p:grpSpPr>
          <a:xfrm>
            <a:off x="2559678" y="3313669"/>
            <a:ext cx="1073168" cy="831653"/>
            <a:chOff x="4081963" y="3429000"/>
            <a:chExt cx="1333338" cy="1033272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E92D805-5BB3-DD77-E7A1-885C7592D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963" y="3429000"/>
              <a:ext cx="1333338" cy="103327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EE4FD1-E291-7EF5-1FA2-CE7722BFB462}"/>
                </a:ext>
              </a:extLst>
            </p:cNvPr>
            <p:cNvSpPr/>
            <p:nvPr/>
          </p:nvSpPr>
          <p:spPr>
            <a:xfrm>
              <a:off x="4081963" y="3429000"/>
              <a:ext cx="1333338" cy="1033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FD548AD-5B83-A850-6D3E-8B8A079AEFF5}"/>
              </a:ext>
            </a:extLst>
          </p:cNvPr>
          <p:cNvGrpSpPr/>
          <p:nvPr/>
        </p:nvGrpSpPr>
        <p:grpSpPr>
          <a:xfrm>
            <a:off x="2559678" y="4779074"/>
            <a:ext cx="1077369" cy="831653"/>
            <a:chOff x="4081963" y="4953000"/>
            <a:chExt cx="1338557" cy="103327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D554589-A1BF-1450-D5E2-9612B490E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950" y="4953000"/>
              <a:ext cx="1004570" cy="103327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DCE7-321A-F71F-C3F5-29E37F3E78DB}"/>
                </a:ext>
              </a:extLst>
            </p:cNvPr>
            <p:cNvSpPr/>
            <p:nvPr/>
          </p:nvSpPr>
          <p:spPr>
            <a:xfrm>
              <a:off x="4081963" y="4953000"/>
              <a:ext cx="1333338" cy="1033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E99E6BF-3031-7224-29AA-18F64875EECD}"/>
              </a:ext>
            </a:extLst>
          </p:cNvPr>
          <p:cNvGrpSpPr/>
          <p:nvPr/>
        </p:nvGrpSpPr>
        <p:grpSpPr>
          <a:xfrm>
            <a:off x="505271" y="3306620"/>
            <a:ext cx="1073168" cy="842999"/>
            <a:chOff x="1261872" y="3448050"/>
            <a:chExt cx="1333338" cy="104736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5D8AA72-FAB5-4B26-7D4B-FB1D0B655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872" y="3462147"/>
              <a:ext cx="1333338" cy="103327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6D831C-C1A3-F406-1C1C-F22F54411BD4}"/>
                </a:ext>
              </a:extLst>
            </p:cNvPr>
            <p:cNvSpPr/>
            <p:nvPr/>
          </p:nvSpPr>
          <p:spPr>
            <a:xfrm>
              <a:off x="1261872" y="3448050"/>
              <a:ext cx="1333338" cy="1033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57CFA2D-422E-0DE2-B3F1-CDB596B84F9B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 flipV="1">
            <a:off x="1578439" y="2264090"/>
            <a:ext cx="981239" cy="1458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F1A5E45-21BB-9766-1567-1F4B0486EA39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>
            <a:off x="1578439" y="3722447"/>
            <a:ext cx="981239" cy="704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EA5D626-F834-950A-85B5-CDBA42EAA6D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578439" y="3733793"/>
            <a:ext cx="981239" cy="14611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A3F6939-BD61-7650-2836-0B9B28724C82}"/>
              </a:ext>
            </a:extLst>
          </p:cNvPr>
          <p:cNvCxnSpPr>
            <a:cxnSpLocks/>
            <a:stCxn id="18" idx="3"/>
            <a:endCxn id="41" idx="1"/>
          </p:cNvCxnSpPr>
          <p:nvPr/>
        </p:nvCxnSpPr>
        <p:spPr>
          <a:xfrm>
            <a:off x="3632846" y="2264090"/>
            <a:ext cx="393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999380B6-A4F3-66BD-4C4D-1891E1FF0F08}"/>
              </a:ext>
            </a:extLst>
          </p:cNvPr>
          <p:cNvCxnSpPr>
            <a:cxnSpLocks/>
            <a:stCxn id="19" idx="3"/>
            <a:endCxn id="42" idx="1"/>
          </p:cNvCxnSpPr>
          <p:nvPr/>
        </p:nvCxnSpPr>
        <p:spPr>
          <a:xfrm>
            <a:off x="3632846" y="3729496"/>
            <a:ext cx="393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A699947-D4FD-2E63-CF9D-60FAAC7DFDA8}"/>
              </a:ext>
            </a:extLst>
          </p:cNvPr>
          <p:cNvCxnSpPr>
            <a:cxnSpLocks/>
            <a:stCxn id="20" idx="3"/>
            <a:endCxn id="43" idx="1"/>
          </p:cNvCxnSpPr>
          <p:nvPr/>
        </p:nvCxnSpPr>
        <p:spPr>
          <a:xfrm>
            <a:off x="3632846" y="5194901"/>
            <a:ext cx="3969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01CFC9DC-37DE-6B41-993A-DFE5F50C3DAC}"/>
              </a:ext>
            </a:extLst>
          </p:cNvPr>
          <p:cNvSpPr txBox="1"/>
          <p:nvPr/>
        </p:nvSpPr>
        <p:spPr>
          <a:xfrm>
            <a:off x="4026651" y="1940924"/>
            <a:ext cx="11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latin typeface="Consolas" panose="020B0609020204030204" pitchFamily="49" charset="0"/>
              </a:rPr>
              <a:t>1.0 0.9 0.8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0.6 0.4 0.0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0.0 0.0 0.0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D72C640-C165-E7DE-42C6-08D17195AA51}"/>
              </a:ext>
            </a:extLst>
          </p:cNvPr>
          <p:cNvSpPr txBox="1"/>
          <p:nvPr/>
        </p:nvSpPr>
        <p:spPr>
          <a:xfrm>
            <a:off x="4026651" y="3406330"/>
            <a:ext cx="11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latin typeface="Consolas" panose="020B0609020204030204" pitchFamily="49" charset="0"/>
              </a:rPr>
              <a:t>0.0 0.1 0.3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0.9 1.0 0.9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0.4 0.1 0.0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165C30D-A8AD-EF43-4FCC-2F8D80FF45B9}"/>
              </a:ext>
            </a:extLst>
          </p:cNvPr>
          <p:cNvSpPr txBox="1"/>
          <p:nvPr/>
        </p:nvSpPr>
        <p:spPr>
          <a:xfrm>
            <a:off x="4029802" y="4871735"/>
            <a:ext cx="11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latin typeface="Consolas" panose="020B0609020204030204" pitchFamily="49" charset="0"/>
              </a:rPr>
              <a:t>0.0 0.0 0.0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0.1 0.3 0.6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0.8 0.9 1.0</a:t>
            </a:r>
          </a:p>
        </p:txBody>
      </p:sp>
      <p:pic>
        <p:nvPicPr>
          <p:cNvPr id="12" name="Graphique 11" descr="Partie gauche du cerveau avec un remplissage uni">
            <a:extLst>
              <a:ext uri="{FF2B5EF4-FFF2-40B4-BE49-F238E27FC236}">
                <a16:creationId xmlns:a16="http://schemas.microsoft.com/office/drawing/2014/main" id="{8604AAAB-FC2E-9A98-A22D-EFABA902B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44793" y="1896101"/>
            <a:ext cx="735976" cy="735976"/>
          </a:xfrm>
          <a:prstGeom prst="rect">
            <a:avLst/>
          </a:prstGeom>
        </p:spPr>
      </p:pic>
      <p:pic>
        <p:nvPicPr>
          <p:cNvPr id="14" name="Graphique 13" descr="Partie gauche du cerveau avec un remplissage uni">
            <a:extLst>
              <a:ext uri="{FF2B5EF4-FFF2-40B4-BE49-F238E27FC236}">
                <a16:creationId xmlns:a16="http://schemas.microsoft.com/office/drawing/2014/main" id="{DFF7A281-8FBB-508B-CB78-7D8CA02AF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44793" y="3361507"/>
            <a:ext cx="735976" cy="735976"/>
          </a:xfrm>
          <a:prstGeom prst="rect">
            <a:avLst/>
          </a:prstGeom>
        </p:spPr>
      </p:pic>
      <p:pic>
        <p:nvPicPr>
          <p:cNvPr id="16" name="Graphique 15" descr="Partie gauche du cerveau avec un remplissage uni">
            <a:extLst>
              <a:ext uri="{FF2B5EF4-FFF2-40B4-BE49-F238E27FC236}">
                <a16:creationId xmlns:a16="http://schemas.microsoft.com/office/drawing/2014/main" id="{9AE6103E-F22D-8597-534E-167430ED6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46894" y="4826912"/>
            <a:ext cx="735976" cy="735976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E75F92E-B7DE-A86D-0EB2-5FCBE64713EF}"/>
              </a:ext>
            </a:extLst>
          </p:cNvPr>
          <p:cNvCxnSpPr>
            <a:cxnSpLocks/>
            <a:stCxn id="41" idx="3"/>
            <a:endCxn id="12" idx="1"/>
          </p:cNvCxnSpPr>
          <p:nvPr/>
        </p:nvCxnSpPr>
        <p:spPr>
          <a:xfrm flipV="1">
            <a:off x="5150988" y="2264089"/>
            <a:ext cx="39380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D5432BE-8C3A-C0DC-CB22-759E0A30EA81}"/>
              </a:ext>
            </a:extLst>
          </p:cNvPr>
          <p:cNvGrpSpPr/>
          <p:nvPr/>
        </p:nvGrpSpPr>
        <p:grpSpPr>
          <a:xfrm>
            <a:off x="8192718" y="1848263"/>
            <a:ext cx="1073168" cy="831653"/>
            <a:chOff x="4081963" y="2022189"/>
            <a:chExt cx="1333338" cy="1033272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CB403F42-4B64-C687-25FA-B1F12AEC8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1963" y="2022189"/>
              <a:ext cx="667974" cy="103327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7BF2C3C-CE4A-E929-DEFF-D370B577E214}"/>
                </a:ext>
              </a:extLst>
            </p:cNvPr>
            <p:cNvSpPr/>
            <p:nvPr/>
          </p:nvSpPr>
          <p:spPr>
            <a:xfrm>
              <a:off x="4081963" y="2022189"/>
              <a:ext cx="1333338" cy="1033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999D4CA-76FC-1F3E-D9B2-63A1A610D42D}"/>
              </a:ext>
            </a:extLst>
          </p:cNvPr>
          <p:cNvGrpSpPr/>
          <p:nvPr/>
        </p:nvGrpSpPr>
        <p:grpSpPr>
          <a:xfrm>
            <a:off x="8192718" y="3313669"/>
            <a:ext cx="1073168" cy="831653"/>
            <a:chOff x="4081963" y="3429000"/>
            <a:chExt cx="1333338" cy="1033272"/>
          </a:xfrm>
        </p:grpSpPr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C57C7DB-4BB9-1667-CABB-9E935943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1963" y="3429000"/>
              <a:ext cx="1333338" cy="1033272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904909-9363-D1F9-CEB3-DECAEAC49BA7}"/>
                </a:ext>
              </a:extLst>
            </p:cNvPr>
            <p:cNvSpPr/>
            <p:nvPr/>
          </p:nvSpPr>
          <p:spPr>
            <a:xfrm>
              <a:off x="4081963" y="3429000"/>
              <a:ext cx="1333338" cy="1033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B4495688-A92D-0192-7CCF-D480E189638B}"/>
              </a:ext>
            </a:extLst>
          </p:cNvPr>
          <p:cNvGrpSpPr/>
          <p:nvPr/>
        </p:nvGrpSpPr>
        <p:grpSpPr>
          <a:xfrm>
            <a:off x="8192718" y="4779074"/>
            <a:ext cx="1077369" cy="831653"/>
            <a:chOff x="4081963" y="4953000"/>
            <a:chExt cx="1338557" cy="1033272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3AFFDC3A-94E8-68C3-D59E-84F6D04C8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950" y="4953000"/>
              <a:ext cx="1004570" cy="103327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83F583D-7A16-B798-86A0-1332C99D38A9}"/>
                </a:ext>
              </a:extLst>
            </p:cNvPr>
            <p:cNvSpPr/>
            <p:nvPr/>
          </p:nvSpPr>
          <p:spPr>
            <a:xfrm>
              <a:off x="4081963" y="4953000"/>
              <a:ext cx="1333338" cy="1033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789A9233-71E7-97D9-2488-0596AA82987D}"/>
              </a:ext>
            </a:extLst>
          </p:cNvPr>
          <p:cNvGrpSpPr/>
          <p:nvPr/>
        </p:nvGrpSpPr>
        <p:grpSpPr>
          <a:xfrm>
            <a:off x="10222377" y="3299571"/>
            <a:ext cx="1073168" cy="842999"/>
            <a:chOff x="1261872" y="3448050"/>
            <a:chExt cx="1333338" cy="1047369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F3303565-F200-FE7A-1C76-73C98ABBE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872" y="3462147"/>
              <a:ext cx="1333338" cy="1033272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B9C8C6-64D1-DA5F-8308-9114BEEE45D2}"/>
                </a:ext>
              </a:extLst>
            </p:cNvPr>
            <p:cNvSpPr/>
            <p:nvPr/>
          </p:nvSpPr>
          <p:spPr>
            <a:xfrm>
              <a:off x="1261872" y="3448050"/>
              <a:ext cx="1333338" cy="1033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5FAD464-D213-4724-0423-A852203A4B5C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>
            <a:off x="9265886" y="2264090"/>
            <a:ext cx="956491" cy="14626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B5740B3-DA8B-FC59-2DCA-C827AC8419CF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9265886" y="3726744"/>
            <a:ext cx="956491" cy="275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9D6B1E23-F85D-B8C8-8563-D9F406B23C70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9265886" y="3726744"/>
            <a:ext cx="956491" cy="146815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25A0612-8FF7-C092-CA0B-182A9152D775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 flipV="1">
            <a:off x="5150988" y="3729495"/>
            <a:ext cx="39380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FC3CF0D6-2C65-299D-EC53-D2E4B8564554}"/>
              </a:ext>
            </a:extLst>
          </p:cNvPr>
          <p:cNvCxnSpPr>
            <a:cxnSpLocks/>
            <a:stCxn id="43" idx="3"/>
            <a:endCxn id="16" idx="1"/>
          </p:cNvCxnSpPr>
          <p:nvPr/>
        </p:nvCxnSpPr>
        <p:spPr>
          <a:xfrm flipV="1">
            <a:off x="5154139" y="5194900"/>
            <a:ext cx="39275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84DC6B6-5A2F-0FAB-9783-72503A949D1A}"/>
              </a:ext>
            </a:extLst>
          </p:cNvPr>
          <p:cNvCxnSpPr>
            <a:cxnSpLocks/>
            <a:stCxn id="12" idx="3"/>
            <a:endCxn id="97" idx="1"/>
          </p:cNvCxnSpPr>
          <p:nvPr/>
        </p:nvCxnSpPr>
        <p:spPr>
          <a:xfrm flipV="1">
            <a:off x="6280769" y="2257041"/>
            <a:ext cx="393806" cy="70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064F5F8B-C9C6-8D25-6670-72D8FB6CC208}"/>
              </a:ext>
            </a:extLst>
          </p:cNvPr>
          <p:cNvCxnSpPr>
            <a:cxnSpLocks/>
            <a:stCxn id="14" idx="3"/>
            <a:endCxn id="98" idx="1"/>
          </p:cNvCxnSpPr>
          <p:nvPr/>
        </p:nvCxnSpPr>
        <p:spPr>
          <a:xfrm flipV="1">
            <a:off x="6280769" y="3722447"/>
            <a:ext cx="393806" cy="70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3EA3A91F-8A3F-E8CD-9B8D-4730AA06081C}"/>
              </a:ext>
            </a:extLst>
          </p:cNvPr>
          <p:cNvCxnSpPr>
            <a:cxnSpLocks/>
            <a:stCxn id="16" idx="3"/>
            <a:endCxn id="99" idx="1"/>
          </p:cNvCxnSpPr>
          <p:nvPr/>
        </p:nvCxnSpPr>
        <p:spPr>
          <a:xfrm flipV="1">
            <a:off x="6282870" y="5187852"/>
            <a:ext cx="392755" cy="70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E031B773-1A44-8DB4-3B2A-506FA9C27611}"/>
              </a:ext>
            </a:extLst>
          </p:cNvPr>
          <p:cNvSpPr txBox="1"/>
          <p:nvPr/>
        </p:nvSpPr>
        <p:spPr>
          <a:xfrm>
            <a:off x="6674575" y="1933875"/>
            <a:ext cx="11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latin typeface="Consolas" panose="020B0609020204030204" pitchFamily="49" charset="0"/>
              </a:rPr>
              <a:t>0.7 1.0 0.2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0.5 0.2 0.1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0.0 0.1 0.0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97F0AFA2-0CC1-760A-4049-9EB612DDBDF9}"/>
              </a:ext>
            </a:extLst>
          </p:cNvPr>
          <p:cNvSpPr txBox="1"/>
          <p:nvPr/>
        </p:nvSpPr>
        <p:spPr>
          <a:xfrm>
            <a:off x="6674575" y="3399281"/>
            <a:ext cx="11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latin typeface="Consolas" panose="020B0609020204030204" pitchFamily="49" charset="0"/>
              </a:rPr>
              <a:t>0.1 0.2 0.4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0.8 1.0 0.9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0.5 0.2 0.1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2C2AA09-6345-7647-8E6D-A3163563B6C7}"/>
              </a:ext>
            </a:extLst>
          </p:cNvPr>
          <p:cNvSpPr txBox="1"/>
          <p:nvPr/>
        </p:nvSpPr>
        <p:spPr>
          <a:xfrm>
            <a:off x="6675625" y="4864686"/>
            <a:ext cx="11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latin typeface="Consolas" panose="020B0609020204030204" pitchFamily="49" charset="0"/>
              </a:rPr>
              <a:t>0.0 0.0 0.1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0.2 0.5 0.8</a:t>
            </a:r>
            <a:br>
              <a:rPr lang="fr-CA" sz="1200" dirty="0">
                <a:latin typeface="Consolas" panose="020B0609020204030204" pitchFamily="49" charset="0"/>
              </a:rPr>
            </a:br>
            <a:r>
              <a:rPr lang="fr-CA" sz="1200" dirty="0">
                <a:latin typeface="Consolas" panose="020B0609020204030204" pitchFamily="49" charset="0"/>
              </a:rPr>
              <a:t>0.7 0.8 1.0</a:t>
            </a:r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64B09DC7-E308-8F9E-ACCF-EA61ECEABB7B}"/>
              </a:ext>
            </a:extLst>
          </p:cNvPr>
          <p:cNvCxnSpPr>
            <a:cxnSpLocks/>
            <a:stCxn id="97" idx="3"/>
            <a:endCxn id="32" idx="1"/>
          </p:cNvCxnSpPr>
          <p:nvPr/>
        </p:nvCxnSpPr>
        <p:spPr>
          <a:xfrm>
            <a:off x="7798912" y="2257041"/>
            <a:ext cx="393806" cy="70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EBA3ABB3-414D-972C-B154-CBFE23EC280A}"/>
              </a:ext>
            </a:extLst>
          </p:cNvPr>
          <p:cNvCxnSpPr>
            <a:cxnSpLocks/>
            <a:stCxn id="98" idx="3"/>
            <a:endCxn id="35" idx="1"/>
          </p:cNvCxnSpPr>
          <p:nvPr/>
        </p:nvCxnSpPr>
        <p:spPr>
          <a:xfrm>
            <a:off x="7798912" y="3722447"/>
            <a:ext cx="393806" cy="70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6F69BFC-A463-F431-F347-66DA7C1C58B7}"/>
              </a:ext>
            </a:extLst>
          </p:cNvPr>
          <p:cNvCxnSpPr>
            <a:cxnSpLocks/>
            <a:stCxn id="99" idx="3"/>
            <a:endCxn id="44" idx="1"/>
          </p:cNvCxnSpPr>
          <p:nvPr/>
        </p:nvCxnSpPr>
        <p:spPr>
          <a:xfrm>
            <a:off x="7799962" y="5187852"/>
            <a:ext cx="392756" cy="70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60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CF0BE80-F954-B838-1A2B-D2EF3FA48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Il s’agit de librairies offrant une base simplifiée :</a:t>
            </a:r>
          </a:p>
          <a:p>
            <a:pPr lvl="1"/>
            <a:r>
              <a:rPr lang="fr-CA" dirty="0"/>
              <a:t>Des architectures de réseaux préconstruits (mais non-entrainés) pour usage générique;</a:t>
            </a:r>
          </a:p>
          <a:p>
            <a:pPr lvl="1"/>
            <a:r>
              <a:rPr lang="fr-CA" dirty="0"/>
              <a:t>Des librairies de code Python pour la manipulation des réseau ou du data en entrée ou sortie;</a:t>
            </a:r>
          </a:p>
          <a:p>
            <a:r>
              <a:rPr lang="fr-CA" dirty="0"/>
              <a:t>La majorité des réseaux neuronaux « grand public » sont développés à partir de ces 2 librairies.</a:t>
            </a:r>
          </a:p>
          <a:p>
            <a:pPr lvl="1"/>
            <a:r>
              <a:rPr lang="fr-CA" dirty="0"/>
              <a:t>Elles sont Open Source et tout le monde peut contribuer pour les améliorer.</a:t>
            </a:r>
          </a:p>
          <a:p>
            <a:pPr lvl="1"/>
            <a:r>
              <a:rPr lang="fr-CA" dirty="0"/>
              <a:t>Elles sont respectivement gérées par Google et Meta.</a:t>
            </a:r>
          </a:p>
          <a:p>
            <a:r>
              <a:rPr lang="fr-CA" dirty="0" err="1"/>
              <a:t>StarNet</a:t>
            </a:r>
            <a:r>
              <a:rPr lang="fr-CA" dirty="0"/>
              <a:t> et les </a:t>
            </a:r>
            <a:r>
              <a:rPr lang="fr-CA" dirty="0" err="1"/>
              <a:t>Xterminator</a:t>
            </a:r>
            <a:r>
              <a:rPr lang="fr-CA" dirty="0"/>
              <a:t> sont basés sur </a:t>
            </a:r>
            <a:r>
              <a:rPr lang="fr-CA" dirty="0" err="1"/>
              <a:t>TensorFlow</a:t>
            </a:r>
            <a:r>
              <a:rPr lang="fr-CA" dirty="0"/>
              <a:t>.</a:t>
            </a:r>
          </a:p>
          <a:p>
            <a:r>
              <a:rPr lang="fr-CA" dirty="0"/>
              <a:t>Il est à noter que pour pouvoir utiliser ces librairies et les modules qui sont développés à partir de, il vous faudra un processeur capable de supporter les opérations AVX2.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FE065CA-123C-B9EF-BE72-D41C1AFC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TensorFlow</a:t>
            </a:r>
            <a:r>
              <a:rPr lang="fr-CA" dirty="0"/>
              <a:t> et </a:t>
            </a:r>
            <a:r>
              <a:rPr lang="fr-CA" dirty="0" err="1"/>
              <a:t>PyTorch</a:t>
            </a:r>
            <a:endParaRPr lang="fr-C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2D9041-1A22-22EE-6633-03C5CBFEE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50786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A93F1F0-5C49-DDD9-C547-EBF5C3D7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Changement d’approche du développement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4577141-4AA4-340F-4B20-7930FBCABE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Développement d’un algorithme traditionnel :</a:t>
            </a:r>
          </a:p>
          <a:p>
            <a:pPr lvl="1"/>
            <a:r>
              <a:rPr lang="fr-CA" dirty="0"/>
              <a:t>On identifie un but;</a:t>
            </a:r>
          </a:p>
          <a:p>
            <a:pPr lvl="1"/>
            <a:r>
              <a:rPr lang="fr-CA" dirty="0"/>
              <a:t>Le problème est analysé à l’aide de concepts mathématiques ou d’ingénierie :</a:t>
            </a:r>
          </a:p>
          <a:p>
            <a:pPr lvl="2"/>
            <a:r>
              <a:rPr lang="fr-CA" dirty="0"/>
              <a:t>Signal vs le bruit</a:t>
            </a:r>
          </a:p>
          <a:p>
            <a:pPr lvl="2"/>
            <a:r>
              <a:rPr lang="fr-CA" dirty="0"/>
              <a:t>Statistiques de pixels</a:t>
            </a:r>
          </a:p>
          <a:p>
            <a:pPr lvl="2"/>
            <a:r>
              <a:rPr lang="fr-CA" dirty="0"/>
              <a:t>Fréquence du spectre</a:t>
            </a:r>
          </a:p>
          <a:p>
            <a:pPr lvl="2"/>
            <a:r>
              <a:rPr lang="fr-CA" dirty="0"/>
              <a:t>Etc.</a:t>
            </a:r>
          </a:p>
          <a:p>
            <a:pPr lvl="1"/>
            <a:r>
              <a:rPr lang="fr-CA" dirty="0"/>
              <a:t>Les développeurs passent un temps X (de quelques heures à plusieurs mois) pour créer un algorithme qui (on l’espère) va remplir le but déterminé;</a:t>
            </a:r>
          </a:p>
          <a:p>
            <a:r>
              <a:rPr lang="fr-CA" dirty="0"/>
              <a:t>Tous les paramètres doivent être ajustés </a:t>
            </a:r>
            <a:r>
              <a:rPr lang="fr-CA" i="1" dirty="0"/>
              <a:t>à la main</a:t>
            </a:r>
            <a:r>
              <a:rPr lang="fr-CA" dirty="0"/>
              <a:t>, les plus difficiles étant relayés aux utilisateurs.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BB60C2C-300E-40C4-7434-BD9546039E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dirty="0"/>
              <a:t>Développement d’un réseau de neurone :</a:t>
            </a:r>
          </a:p>
          <a:p>
            <a:pPr lvl="1"/>
            <a:r>
              <a:rPr lang="fr-CA" dirty="0"/>
              <a:t>On identifie un but;</a:t>
            </a:r>
          </a:p>
          <a:p>
            <a:pPr lvl="1"/>
            <a:r>
              <a:rPr lang="fr-CA" dirty="0"/>
              <a:t>On développe un moyen de mesurer les performances (« </a:t>
            </a:r>
            <a:r>
              <a:rPr lang="fr-CA" dirty="0" err="1"/>
              <a:t>loss</a:t>
            </a:r>
            <a:r>
              <a:rPr lang="fr-CA" dirty="0"/>
              <a:t> </a:t>
            </a:r>
            <a:r>
              <a:rPr lang="fr-CA" dirty="0" err="1"/>
              <a:t>function</a:t>
            </a:r>
            <a:r>
              <a:rPr lang="fr-CA" dirty="0"/>
              <a:t> »);</a:t>
            </a:r>
          </a:p>
          <a:p>
            <a:pPr lvl="1"/>
            <a:r>
              <a:rPr lang="fr-CA" dirty="0"/>
              <a:t>On crée un ensemble de données d’entrainement;</a:t>
            </a:r>
          </a:p>
          <a:p>
            <a:pPr lvl="1"/>
            <a:r>
              <a:rPr lang="fr-CA" dirty="0"/>
              <a:t>On propose une architecture de réseau neuronal;</a:t>
            </a:r>
          </a:p>
          <a:p>
            <a:pPr lvl="1"/>
            <a:r>
              <a:rPr lang="fr-CA" dirty="0"/>
              <a:t>On entraine le réseau;</a:t>
            </a:r>
          </a:p>
          <a:p>
            <a:r>
              <a:rPr lang="fr-CA" dirty="0"/>
              <a:t>Différence principale : le développeur se concentre sur les aspects suivants :</a:t>
            </a:r>
          </a:p>
          <a:p>
            <a:pPr lvl="1"/>
            <a:r>
              <a:rPr lang="fr-CA" dirty="0"/>
              <a:t>Poser le problème;</a:t>
            </a:r>
          </a:p>
          <a:p>
            <a:pPr lvl="1"/>
            <a:r>
              <a:rPr lang="fr-CA" dirty="0"/>
              <a:t>Évaluer le résultat;</a:t>
            </a:r>
          </a:p>
          <a:p>
            <a:pPr lvl="1"/>
            <a:r>
              <a:rPr lang="fr-CA" dirty="0"/>
              <a:t>Superviser l’entrainement;</a:t>
            </a:r>
          </a:p>
          <a:p>
            <a:r>
              <a:rPr lang="fr-CA" dirty="0"/>
              <a:t>Tous les paramètres ajustables sont </a:t>
            </a:r>
            <a:r>
              <a:rPr lang="fr-CA" i="1" dirty="0"/>
              <a:t>appris</a:t>
            </a:r>
            <a:r>
              <a:rPr lang="fr-CA" dirty="0"/>
              <a:t> lors de l’entrainement.</a:t>
            </a:r>
          </a:p>
          <a:p>
            <a:pPr lvl="1"/>
            <a:r>
              <a:rPr lang="fr-CA" dirty="0"/>
              <a:t>Ils peut y en avoir des millions (voire des milliards!).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B65C3D2-C3EE-F568-7B09-285A656B6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350916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E4EA71D-26B7-24CE-0C98-FAA59CAF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Avantages et inconvénients des réseaux de neurones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41EB69C-7F52-1738-2532-3FC1D8FF2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fr-CA" dirty="0"/>
              <a:t>Peut être mis en place relativement rapidement en place;</a:t>
            </a:r>
          </a:p>
          <a:p>
            <a:r>
              <a:rPr lang="fr-CA" dirty="0"/>
              <a:t>Si bien mis en place, il peut s’auto-entretenir;</a:t>
            </a:r>
          </a:p>
          <a:p>
            <a:r>
              <a:rPr lang="fr-CA" dirty="0"/>
              <a:t>Permet de résoudre des problèmes d’une complexité gargantuesque beaucoup plus facilement;</a:t>
            </a:r>
          </a:p>
          <a:p>
            <a:r>
              <a:rPr lang="fr-CA" dirty="0"/>
              <a:t>Le programmeur peut se concentrer sur le but et non sur l’algorithme;</a:t>
            </a:r>
          </a:p>
          <a:p>
            <a:r>
              <a:rPr lang="fr-CA" dirty="0"/>
              <a:t>Peut tirer parti du matériel « largement » disponible (GPU) et de logiciels de base (</a:t>
            </a:r>
            <a:r>
              <a:rPr lang="fr-CA" dirty="0" err="1"/>
              <a:t>TensorFlow</a:t>
            </a:r>
            <a:r>
              <a:rPr lang="fr-CA" dirty="0"/>
              <a:t>, </a:t>
            </a:r>
            <a:r>
              <a:rPr lang="fr-CA" dirty="0" err="1"/>
              <a:t>PyTorch</a:t>
            </a:r>
            <a:r>
              <a:rPr lang="fr-CA" dirty="0"/>
              <a:t>, etc.)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EC44DB-08B6-29C7-5A45-13062CA2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4C1200"/>
          </a:solidFill>
        </p:spPr>
        <p:txBody>
          <a:bodyPr>
            <a:normAutofit lnSpcReduction="10000"/>
          </a:bodyPr>
          <a:lstStyle/>
          <a:p>
            <a:r>
              <a:rPr lang="fr-CA" dirty="0"/>
              <a:t>L’algorithme généré est d’une complexité phénoménale!</a:t>
            </a:r>
          </a:p>
          <a:p>
            <a:pPr lvl="1"/>
            <a:r>
              <a:rPr lang="fr-CA" dirty="0"/>
              <a:t>On ne peut pas le débugger, ni le corriger de façon locale;</a:t>
            </a:r>
          </a:p>
          <a:p>
            <a:pPr lvl="1"/>
            <a:r>
              <a:rPr lang="fr-CA" dirty="0"/>
              <a:t>Les comportements particuliers sont pour ainsi dire inexplicables;</a:t>
            </a:r>
          </a:p>
          <a:p>
            <a:pPr lvl="1"/>
            <a:r>
              <a:rPr lang="fr-CA" dirty="0"/>
              <a:t>En cas de défaillance, on ne peut pas le corriger : il faut l’entrainer de nouveau</a:t>
            </a:r>
          </a:p>
          <a:p>
            <a:pPr lvl="2"/>
            <a:r>
              <a:rPr lang="fr-CA" dirty="0"/>
              <a:t>Nouveau point de départ pour les poids;</a:t>
            </a:r>
          </a:p>
          <a:p>
            <a:pPr lvl="2"/>
            <a:r>
              <a:rPr lang="fr-CA" dirty="0"/>
              <a:t>Meilleur ensemble de données d’entrainement;</a:t>
            </a:r>
          </a:p>
          <a:p>
            <a:pPr lvl="2"/>
            <a:r>
              <a:rPr lang="fr-CA" dirty="0"/>
              <a:t>Meilleure « </a:t>
            </a:r>
            <a:r>
              <a:rPr lang="fr-CA" dirty="0" err="1"/>
              <a:t>loss</a:t>
            </a:r>
            <a:r>
              <a:rPr lang="fr-CA" dirty="0"/>
              <a:t> </a:t>
            </a:r>
            <a:r>
              <a:rPr lang="fr-CA" dirty="0" err="1"/>
              <a:t>function</a:t>
            </a:r>
            <a:r>
              <a:rPr lang="fr-CA" dirty="0"/>
              <a:t> »;</a:t>
            </a:r>
          </a:p>
          <a:p>
            <a:pPr lvl="2"/>
            <a:r>
              <a:rPr lang="fr-CA" dirty="0"/>
              <a:t>Etc.</a:t>
            </a:r>
          </a:p>
          <a:p>
            <a:pPr lvl="1"/>
            <a:r>
              <a:rPr lang="fr-CA" dirty="0"/>
              <a:t>Le processus est limité à son entraînement (il ne peut pas être étendu ou restreint);</a:t>
            </a:r>
          </a:p>
          <a:p>
            <a:pPr lvl="1"/>
            <a:r>
              <a:rPr lang="fr-CA" dirty="0"/>
              <a:t>N’est pas nécessairement approprié pour des images astronomiques à vocation scientifiques;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3C9CEC28-2FFA-E928-21F5-39F9EF1E94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1360033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7B7A2-A035-4954-B263-B61A17F0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Les réseaux de neurones et l’astrophotographie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CAA5F1F-7DD8-9EE9-753C-2F44F56C44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8" name="Espace réservé pour une image  7" descr="Système solaire avec un remplissage uni">
            <a:extLst>
              <a:ext uri="{FF2B5EF4-FFF2-40B4-BE49-F238E27FC236}">
                <a16:creationId xmlns:a16="http://schemas.microsoft.com/office/drawing/2014/main" id="{7454E8A2-BFF7-AA01-1766-8B41CFBC5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7991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ECD7EE8-3530-9EB1-2D4E-EDEB1877F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Lorsqu’on télécharge un logiciel/module utilisant un réseau de neurone, c’est en réalité une configuration de millions de nombres à virgule flottante qu’on télécharge.</a:t>
            </a:r>
          </a:p>
          <a:p>
            <a:pPr lvl="1"/>
            <a:r>
              <a:rPr lang="fr-CA" dirty="0"/>
              <a:t>La portion code l’entourant est relativement minime.</a:t>
            </a:r>
          </a:p>
          <a:p>
            <a:r>
              <a:rPr lang="fr-CA" dirty="0"/>
              <a:t>De nombreux logiciels ou modules de logiciels comptent maintenant sur les réseaux neuronaux pour accomplir certaines tâches :</a:t>
            </a:r>
          </a:p>
          <a:p>
            <a:pPr lvl="1"/>
            <a:r>
              <a:rPr lang="fr-CA" dirty="0"/>
              <a:t>La suite </a:t>
            </a:r>
            <a:r>
              <a:rPr lang="fr-CA" dirty="0" err="1"/>
              <a:t>Topaz</a:t>
            </a:r>
            <a:r>
              <a:rPr lang="fr-CA" dirty="0"/>
              <a:t> </a:t>
            </a:r>
            <a:r>
              <a:rPr lang="fr-CA" dirty="0" err="1"/>
              <a:t>Labs</a:t>
            </a:r>
            <a:endParaRPr lang="fr-CA" dirty="0"/>
          </a:p>
          <a:p>
            <a:pPr lvl="1"/>
            <a:r>
              <a:rPr lang="fr-CA" dirty="0" err="1"/>
              <a:t>Skylum</a:t>
            </a:r>
            <a:r>
              <a:rPr lang="fr-CA" dirty="0"/>
              <a:t> </a:t>
            </a:r>
            <a:r>
              <a:rPr lang="fr-CA" dirty="0" err="1"/>
              <a:t>Luminar</a:t>
            </a:r>
            <a:endParaRPr lang="fr-CA" dirty="0"/>
          </a:p>
          <a:p>
            <a:pPr lvl="1"/>
            <a:r>
              <a:rPr lang="fr-CA" dirty="0"/>
              <a:t>Adobe Photoshop &amp; Lightroom</a:t>
            </a:r>
          </a:p>
          <a:p>
            <a:pPr lvl="1"/>
            <a:r>
              <a:rPr lang="fr-CA" dirty="0"/>
              <a:t>La suite </a:t>
            </a:r>
            <a:r>
              <a:rPr lang="fr-CA" dirty="0" err="1"/>
              <a:t>Xterminator</a:t>
            </a:r>
            <a:r>
              <a:rPr lang="fr-CA" dirty="0"/>
              <a:t> de </a:t>
            </a:r>
            <a:r>
              <a:rPr lang="fr-CA" dirty="0" err="1"/>
              <a:t>Croman</a:t>
            </a:r>
            <a:endParaRPr lang="fr-CA" dirty="0"/>
          </a:p>
          <a:p>
            <a:pPr lvl="1"/>
            <a:r>
              <a:rPr lang="fr-CA" dirty="0" err="1"/>
              <a:t>StarNet</a:t>
            </a:r>
            <a:r>
              <a:rPr lang="fr-CA" dirty="0"/>
              <a:t> (1 et 2)</a:t>
            </a:r>
          </a:p>
          <a:p>
            <a:pPr lvl="1"/>
            <a:r>
              <a:rPr lang="fr-CA" dirty="0"/>
              <a:t>Et beaucoup d’autres moins connus.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34E36D9-69BC-70D4-30BF-D720753D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Logiciels utilisant les réseaux de neurones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BF6078D-62E6-7F74-D896-6284F42201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 et l’astrophotographie</a:t>
            </a:r>
          </a:p>
        </p:txBody>
      </p:sp>
    </p:spTree>
    <p:extLst>
      <p:ext uri="{BB962C8B-B14F-4D97-AF65-F5344CB8AC3E}">
        <p14:creationId xmlns:p14="http://schemas.microsoft.com/office/powerpoint/2010/main" val="163195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4510269-3E4D-5D79-AA66-DB29C816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Plusieurs personnes considèrent les opérations effectuées par IA comme étant</a:t>
            </a:r>
          </a:p>
          <a:p>
            <a:pPr lvl="1"/>
            <a:r>
              <a:rPr lang="fr-CA" dirty="0"/>
              <a:t>Fake</a:t>
            </a:r>
          </a:p>
          <a:p>
            <a:pPr lvl="1"/>
            <a:r>
              <a:rPr lang="fr-CA" dirty="0"/>
              <a:t>Artificielles</a:t>
            </a:r>
          </a:p>
          <a:p>
            <a:pPr lvl="1"/>
            <a:r>
              <a:rPr lang="fr-CA" dirty="0"/>
              <a:t>De la triche</a:t>
            </a:r>
          </a:p>
          <a:p>
            <a:r>
              <a:rPr lang="fr-CA" dirty="0"/>
              <a:t>On a vu qu’au final, l’IA telle qu’on la connait en 2023 est au final un outil comme tout ceux qu’on utilise, mais créé et maintenu différemment.</a:t>
            </a:r>
          </a:p>
          <a:p>
            <a:r>
              <a:rPr lang="fr-CA" dirty="0"/>
              <a:t>Donc, au final, quelle différence entre quelqu’un qui affine son image avec un algorithme de déconvolution traditionnel et quelqu’un qui fait le même travail avec </a:t>
            </a:r>
            <a:r>
              <a:rPr lang="fr-CA" dirty="0" err="1"/>
              <a:t>BlurXTerminator</a:t>
            </a:r>
            <a:r>
              <a:rPr lang="fr-CA" dirty="0"/>
              <a:t>?</a:t>
            </a:r>
          </a:p>
          <a:p>
            <a:pPr lvl="1"/>
            <a:r>
              <a:rPr lang="fr-CA" dirty="0"/>
              <a:t>Ce sont tous les deux des outils mathématique de traitement d’image;</a:t>
            </a:r>
          </a:p>
          <a:p>
            <a:pPr lvl="1"/>
            <a:r>
              <a:rPr lang="fr-CA" dirty="0"/>
              <a:t>Dans les 2 cas, l’abus mènera à la perte de l’image;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462909E-7DEA-BEF3-C1D3-D64A6F75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Éthique d’utilisation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EDAAFF2-9114-F851-C3EA-BA4DD4004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 et l’astrophotographie</a:t>
            </a:r>
          </a:p>
        </p:txBody>
      </p:sp>
    </p:spTree>
    <p:extLst>
      <p:ext uri="{BB962C8B-B14F-4D97-AF65-F5344CB8AC3E}">
        <p14:creationId xmlns:p14="http://schemas.microsoft.com/office/powerpoint/2010/main" val="304432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C23E3F8-9D20-B856-6C5D-7CAB1297B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Il demeure important de choisir ses modèles neuronaux selon leur entraînement.</a:t>
            </a:r>
          </a:p>
          <a:p>
            <a:pPr lvl="1"/>
            <a:r>
              <a:rPr lang="fr-CA" dirty="0"/>
              <a:t>De la même manière qu’on choisi un humain entraîné à la plomberie pour réparer une fuite mais pas pour réparer un circuit électrique.</a:t>
            </a:r>
          </a:p>
          <a:p>
            <a:r>
              <a:rPr lang="fr-CA" dirty="0"/>
              <a:t>Un programme comme </a:t>
            </a:r>
            <a:r>
              <a:rPr lang="fr-CA" dirty="0" err="1"/>
              <a:t>Luminar</a:t>
            </a:r>
            <a:r>
              <a:rPr lang="fr-CA" dirty="0"/>
              <a:t> ou </a:t>
            </a:r>
            <a:r>
              <a:rPr lang="fr-CA" dirty="0" err="1"/>
              <a:t>Topaz</a:t>
            </a:r>
            <a:r>
              <a:rPr lang="fr-CA" dirty="0"/>
              <a:t> sont des programmes utilisant des modèles pour le traitement de photo générique;</a:t>
            </a:r>
          </a:p>
          <a:p>
            <a:pPr lvl="1"/>
            <a:r>
              <a:rPr lang="fr-CA" dirty="0"/>
              <a:t>Ils pourraient introduire de faux détails (comme certains outils traditionnels d’ailleurs)</a:t>
            </a:r>
          </a:p>
          <a:p>
            <a:pPr lvl="1"/>
            <a:r>
              <a:rPr lang="fr-CA" dirty="0"/>
              <a:t>Ils pourraient confondre les filaments d’une galaxie avec la fourrure d’un chat.</a:t>
            </a:r>
          </a:p>
          <a:p>
            <a:pPr lvl="1"/>
            <a:r>
              <a:rPr lang="fr-CA" dirty="0"/>
              <a:t>Etc.</a:t>
            </a:r>
          </a:p>
          <a:p>
            <a:r>
              <a:rPr lang="fr-CA" dirty="0"/>
              <a:t>En revanche, </a:t>
            </a:r>
            <a:r>
              <a:rPr lang="fr-CA" dirty="0" err="1"/>
              <a:t>StarNet</a:t>
            </a:r>
            <a:r>
              <a:rPr lang="fr-CA" dirty="0"/>
              <a:t>++, ou la suite </a:t>
            </a:r>
            <a:r>
              <a:rPr lang="fr-CA" dirty="0" err="1"/>
              <a:t>XTerminator</a:t>
            </a:r>
            <a:r>
              <a:rPr lang="fr-CA" dirty="0"/>
              <a:t> sont entrainés spécifiquement pour des images astronomiques.</a:t>
            </a:r>
          </a:p>
          <a:p>
            <a:r>
              <a:rPr lang="fr-CA" dirty="0"/>
              <a:t>Il en revient dans un sens à choisir le bon outil pour le bon travail!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AB2DE6A-73C2-59E1-73DA-1FAC7B4F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Éthique d’utilisation (suite)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6AAB4D-E655-CD76-52BD-5A7A34F964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 et l’astrophotographie</a:t>
            </a:r>
          </a:p>
        </p:txBody>
      </p:sp>
    </p:spTree>
    <p:extLst>
      <p:ext uri="{BB962C8B-B14F-4D97-AF65-F5344CB8AC3E}">
        <p14:creationId xmlns:p14="http://schemas.microsoft.com/office/powerpoint/2010/main" val="472736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DE6BC47-72CC-1D67-567E-E9A8AD2F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 on a vu plus tôt, les réseaux neuronaux ne datent pas d’hier. Seule leur popularité date de si peu.</a:t>
            </a:r>
          </a:p>
          <a:p>
            <a:pPr lvl="1"/>
            <a:r>
              <a:rPr lang="fr-CA" dirty="0"/>
              <a:t>La démocratisation de ces connaissances et la mise en place des  permet à plus de gens de s’y mettre;</a:t>
            </a:r>
          </a:p>
          <a:p>
            <a:pPr lvl="1"/>
            <a:r>
              <a:rPr lang="fr-CA" dirty="0"/>
              <a:t>Les ordinateurs grand public modernes sont plus puissants qu’à l’époque;</a:t>
            </a:r>
          </a:p>
          <a:p>
            <a:r>
              <a:rPr lang="fr-CA" dirty="0"/>
              <a:t>On peut considérer que le domaine de l’astronomie en général « arrive tard » dans son utilisation comparé à d’autres domaines.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E721770-FC3C-A86D-94BD-89E78BB4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En astrophotographie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BB8CB6-45D7-DD1F-A646-B55A97990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 et l’astrophotographie</a:t>
            </a:r>
          </a:p>
        </p:txBody>
      </p:sp>
    </p:spTree>
    <p:extLst>
      <p:ext uri="{BB962C8B-B14F-4D97-AF65-F5344CB8AC3E}">
        <p14:creationId xmlns:p14="http://schemas.microsoft.com/office/powerpoint/2010/main" val="1631844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D77817C-FD9D-CB06-3F5B-9F1D54B4C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On voit émerger depuis quelques années, et à une vitesse exponentielle, de nombreux logiciels basés sur l’intelligence artificielle dans plusieurs domaines, et l’astrophotographie ne fait pas exception.</a:t>
            </a:r>
          </a:p>
          <a:p>
            <a:r>
              <a:rPr lang="fr-CA" dirty="0"/>
              <a:t>La présente présentation a pour but de fournir une connaissance de base sur l’intelligence artificielle afin de :</a:t>
            </a:r>
          </a:p>
          <a:p>
            <a:pPr lvl="1"/>
            <a:r>
              <a:rPr lang="fr-CA" dirty="0"/>
              <a:t>Démystifier la conception et le fonctionnement des programmes les utilisant;</a:t>
            </a:r>
          </a:p>
          <a:p>
            <a:pPr lvl="1"/>
            <a:r>
              <a:rPr lang="fr-CA" dirty="0"/>
              <a:t>Mieux comprendre les enjeux associés à celles-ci;</a:t>
            </a:r>
          </a:p>
          <a:p>
            <a:r>
              <a:rPr lang="fr-CA" dirty="0"/>
              <a:t>Contrairement à la présentation philosophique de Martin, ici on va voir l’aspect technique de l’IA (comment tourne le moteur en dessous).</a:t>
            </a:r>
          </a:p>
          <a:p>
            <a:r>
              <a:rPr lang="fr-CA" dirty="0"/>
              <a:t>Vous ne sortirez pas de cet atelier avec les connaissances requises pour en créer une : bien qu’on puisse créer certains modules de base après quelques jours de recherches, en créer un de A à Z demande des années d’études (et on a juste 1.5 heures ici 😁).</a:t>
            </a:r>
          </a:p>
          <a:p>
            <a:r>
              <a:rPr lang="fr-CA" dirty="0"/>
              <a:t>On va ensuite voir certains programmes utilisant les modules d’intelligences artificielles et son application dans l’astronomie en général.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6381CCC-B8E2-E669-BBAC-9E52A3DB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But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61FBAC7-C7E8-0787-F4D1-0156CD711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62686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DB2718D-1981-3E83-299E-9769AA082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L’astrophotographie amateur utilise les réseaux de neurones principalement pour les actions suivantes :</a:t>
            </a:r>
          </a:p>
          <a:p>
            <a:pPr lvl="1"/>
            <a:r>
              <a:rPr lang="fr-CA" dirty="0"/>
              <a:t>Réduction/élimination du bruit</a:t>
            </a:r>
          </a:p>
          <a:p>
            <a:pPr lvl="1"/>
            <a:r>
              <a:rPr lang="fr-CA" dirty="0"/>
              <a:t>Affinage des détails</a:t>
            </a:r>
          </a:p>
          <a:p>
            <a:pPr lvl="1"/>
            <a:r>
              <a:rPr lang="fr-CA" dirty="0"/>
              <a:t>Extraction/suppression des étoiles</a:t>
            </a:r>
          </a:p>
          <a:p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282798E-7C4F-8FDB-D327-67495CE1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Astrophotographie amateur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1E9835-2B54-7F27-E0AD-89346D3F5F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 et l’astrophotographie</a:t>
            </a:r>
          </a:p>
        </p:txBody>
      </p:sp>
    </p:spTree>
    <p:extLst>
      <p:ext uri="{BB962C8B-B14F-4D97-AF65-F5344CB8AC3E}">
        <p14:creationId xmlns:p14="http://schemas.microsoft.com/office/powerpoint/2010/main" val="3590612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AB75C65-1DBE-6A03-6A76-F6BD1F27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Classification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CC6D740-FCCF-9C23-E350-F561CE31D6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dirty="0"/>
              <a:t>Un domaine où les réseaux neuronaux sont particulièrement efficace est la classification.</a:t>
            </a:r>
          </a:p>
          <a:p>
            <a:r>
              <a:rPr lang="fr-CA" dirty="0"/>
              <a:t>Plusieurs projets en cours utilisent ces capacités pour classifier rapidement des milliers de données récoltées un peu partout :</a:t>
            </a:r>
          </a:p>
          <a:p>
            <a:pPr lvl="1"/>
            <a:r>
              <a:rPr lang="fr-CA" dirty="0"/>
              <a:t>Galaxies</a:t>
            </a:r>
          </a:p>
          <a:p>
            <a:pPr lvl="1"/>
            <a:r>
              <a:rPr lang="fr-CA" dirty="0"/>
              <a:t>Ondes gravitationnelles</a:t>
            </a:r>
          </a:p>
          <a:p>
            <a:pPr lvl="1"/>
            <a:r>
              <a:rPr lang="fr-CA" dirty="0"/>
              <a:t>Estimation photométriques</a:t>
            </a:r>
          </a:p>
          <a:p>
            <a:pPr lvl="1"/>
            <a:r>
              <a:rPr lang="fr-CA" dirty="0"/>
              <a:t>Etc.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233FC6-9FB2-DB29-98E2-F36F4B6FE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 et l’astrophotographie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505F92A-DBD1-CC37-5F42-5BB4D092C0D6}"/>
              </a:ext>
            </a:extLst>
          </p:cNvPr>
          <p:cNvSpPr txBox="1"/>
          <p:nvPr/>
        </p:nvSpPr>
        <p:spPr>
          <a:xfrm>
            <a:off x="8280040" y="1828800"/>
            <a:ext cx="1228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050" dirty="0">
                <a:solidFill>
                  <a:schemeClr val="accent1"/>
                </a:solidFill>
              </a:rPr>
              <a:t>Chat (74.231541%)</a:t>
            </a:r>
          </a:p>
        </p:txBody>
      </p:sp>
      <p:pic>
        <p:nvPicPr>
          <p:cNvPr id="4100" name="Picture 4" descr="Gems of the Galaxy Zoos – coming soon to a space telescope near your  planet! | Galaxy Zoo">
            <a:extLst>
              <a:ext uri="{FF2B5EF4-FFF2-40B4-BE49-F238E27FC236}">
                <a16:creationId xmlns:a16="http://schemas.microsoft.com/office/drawing/2014/main" id="{E9BC192B-D9E5-F09E-9F46-BA9832AEF7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3" y="2323902"/>
            <a:ext cx="4481512" cy="336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E0EE3AE-2350-E3C8-EE44-7888E7C190D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532557" y="1955758"/>
            <a:ext cx="747483" cy="61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031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FB00556-4345-7A0B-2E26-FFB14AA1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Détection d’exoplanètes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70FE28-9650-1F68-3EBC-6053DB37A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 et l’astrophotographie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4EAA28-46C1-2D9C-CF86-2A2D1627E62A}"/>
              </a:ext>
            </a:extLst>
          </p:cNvPr>
          <p:cNvSpPr txBox="1"/>
          <p:nvPr/>
        </p:nvSpPr>
        <p:spPr>
          <a:xfrm>
            <a:off x="1708020" y="6287090"/>
            <a:ext cx="79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hlinkClick r:id="rId3"/>
              </a:rPr>
              <a:t>https://kiss.caltech.edu/workshops/imaging/presentations/fergus.pdf</a:t>
            </a:r>
            <a:r>
              <a:rPr lang="fr-CA" dirty="0"/>
              <a:t> (page 53)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EB3DD8D-475D-C4AD-BC90-ECA885B52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0592" r="8776"/>
          <a:stretch/>
        </p:blipFill>
        <p:spPr>
          <a:xfrm rot="5400000">
            <a:off x="3403464" y="610540"/>
            <a:ext cx="4209982" cy="6757332"/>
          </a:xfrm>
        </p:spPr>
      </p:pic>
    </p:spTree>
    <p:extLst>
      <p:ext uri="{BB962C8B-B14F-4D97-AF65-F5344CB8AC3E}">
        <p14:creationId xmlns:p14="http://schemas.microsoft.com/office/powerpoint/2010/main" val="2519738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5666411-8E1A-114E-D50D-CE9EE8E0C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Déjà en 2016, Katie </a:t>
            </a:r>
            <a:r>
              <a:rPr lang="fr-CA" dirty="0" err="1"/>
              <a:t>Bouman</a:t>
            </a:r>
            <a:r>
              <a:rPr lang="fr-CA" dirty="0"/>
              <a:t> utilisait les concepts de l’apprentissage machine dans son algorithme CHIRP, utilisé pour la conversion du data brut en l’image du trou noir de Messier 57</a:t>
            </a:r>
          </a:p>
          <a:p>
            <a:pPr lvl="1"/>
            <a:r>
              <a:rPr lang="fr-CA" dirty="0"/>
              <a:t>Source : </a:t>
            </a:r>
            <a:r>
              <a:rPr lang="fr-CA" dirty="0">
                <a:hlinkClick r:id="rId3"/>
              </a:rPr>
              <a:t>https://news.mit.edu/2016/method-image-black-holes-0606</a:t>
            </a:r>
            <a:endParaRPr lang="fr-CA" dirty="0"/>
          </a:p>
          <a:p>
            <a:r>
              <a:rPr lang="fr-CA" dirty="0"/>
              <a:t>En 2020, les réseaux neuronaux ont permis de récupérer les paramètres du disque d’accrétion.</a:t>
            </a:r>
          </a:p>
          <a:p>
            <a:r>
              <a:rPr lang="fr-CA" dirty="0"/>
              <a:t>Plus récemment (14 avril dernier!), le modèle PRIMO a permis « d’améliorer » significativement la résolution de cette image pour atteindre le plein potentiel du EHT :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BAFC6CD-87A6-1EED-3738-26A12E2F6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Recherche sur les trous noirs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014651-A58A-778F-03C8-2FED78DF2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Réseaux de neurones et l’astrophotographie</a:t>
            </a:r>
          </a:p>
        </p:txBody>
      </p:sp>
      <p:pic>
        <p:nvPicPr>
          <p:cNvPr id="5" name="Picture 2" descr="AI Produces a Sharper Image of M87's Black Hole - Universe Today">
            <a:extLst>
              <a:ext uri="{FF2B5EF4-FFF2-40B4-BE49-F238E27FC236}">
                <a16:creationId xmlns:a16="http://schemas.microsoft.com/office/drawing/2014/main" id="{2B86FF24-6E27-04FF-6677-07A23EC4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480" y="4607266"/>
            <a:ext cx="5731039" cy="188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1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DF3D8-6B26-D425-E96C-A8D29D59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D41635-2FD2-048A-20F8-9BA899AA4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A" dirty="0"/>
              <a:t>Parce que toutes bonnes choses ont une fin.</a:t>
            </a:r>
          </a:p>
        </p:txBody>
      </p:sp>
      <p:pic>
        <p:nvPicPr>
          <p:cNvPr id="8" name="Espace réservé pour une image  7" descr="Drapeau de course avec un remplissage uni">
            <a:extLst>
              <a:ext uri="{FF2B5EF4-FFF2-40B4-BE49-F238E27FC236}">
                <a16:creationId xmlns:a16="http://schemas.microsoft.com/office/drawing/2014/main" id="{86FA3462-6358-544C-FE54-87EADB7646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2415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4428A34-BC5C-CEDB-A99E-20CB37A6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Les réseaux de neurones permettent de faire de grandes choses, mais ils ne sont pas magiques ou « intelligents ».</a:t>
            </a:r>
          </a:p>
          <a:p>
            <a:pPr lvl="1"/>
            <a:r>
              <a:rPr lang="fr-CA" dirty="0"/>
              <a:t>Au final, ce sont des fonctions mathématiques complexes et sophistiquées qui peuvent « apprendre » (se calibrer) à faire diverses tâches.</a:t>
            </a:r>
          </a:p>
          <a:p>
            <a:pPr lvl="1"/>
            <a:r>
              <a:rPr lang="fr-CA" dirty="0"/>
              <a:t>Ils ne créent pas, ils n’inventent pas. Ils calculent et donnent un résultat.</a:t>
            </a:r>
          </a:p>
          <a:p>
            <a:pPr lvl="1"/>
            <a:r>
              <a:rPr lang="fr-CA" dirty="0"/>
              <a:t>Ils ont toujours besoin d’une vraie « intelligence » derrière le clavier pour les concevoir, les définir et les entrainer à faire la tâche pour laquelle ils sont créés.</a:t>
            </a:r>
          </a:p>
          <a:p>
            <a:r>
              <a:rPr lang="fr-CA" dirty="0"/>
              <a:t>Ils permettent de résoudre des problèmes infiniment complexes à résoudre autrement (programmation traditionnelle) et le traitement astrophotographique n’y fait pas exception (loin de là même).</a:t>
            </a:r>
          </a:p>
          <a:p>
            <a:r>
              <a:rPr lang="fr-CA" dirty="0"/>
              <a:t>Leur utilisation est au final toujours soumise aux mêmes règles que les autres outils :</a:t>
            </a:r>
          </a:p>
          <a:p>
            <a:pPr lvl="1"/>
            <a:r>
              <a:rPr lang="fr-CA" dirty="0"/>
              <a:t>Utiliser le mauvais outil pour une tâche mènera à un mauvais résultat;</a:t>
            </a:r>
          </a:p>
          <a:p>
            <a:pPr lvl="1"/>
            <a:r>
              <a:rPr lang="fr-CA" dirty="0"/>
              <a:t>Les utiliser trop intensément et avec trop d’avidité </a:t>
            </a:r>
            <a:r>
              <a:rPr lang="fr-CA" strike="sngStrike" dirty="0"/>
              <a:t>réveillera le Balrog</a:t>
            </a:r>
            <a:r>
              <a:rPr lang="fr-CA" dirty="0"/>
              <a:t> mènera également à de mauvais résultats.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52D83DB-8155-5037-BBCE-66BE71AF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A3AFDBD-9D9A-5D06-6BBD-9CB500BDD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01208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1A8E90A-A9A1-F768-7005-E186290C7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sz="4000" dirty="0">
                <a:solidFill>
                  <a:schemeClr val="accent3"/>
                </a:solidFill>
              </a:rPr>
              <a:t>« </a:t>
            </a:r>
            <a:r>
              <a:rPr lang="en-US" sz="4000" dirty="0">
                <a:solidFill>
                  <a:schemeClr val="accent3"/>
                </a:solidFill>
              </a:rPr>
              <a:t>We offer no explanation as to why these architectures seem to work; we attribute their success, as all else, to divine benevolence. </a:t>
            </a:r>
            <a:r>
              <a:rPr lang="fr-CA" sz="4000" dirty="0">
                <a:solidFill>
                  <a:schemeClr val="accent3"/>
                </a:solidFill>
              </a:rPr>
              <a:t>»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r>
              <a:rPr lang="fr-CA" dirty="0"/>
              <a:t>Noam </a:t>
            </a:r>
            <a:r>
              <a:rPr lang="fr-CA" dirty="0" err="1"/>
              <a:t>Shazeer</a:t>
            </a:r>
            <a:r>
              <a:rPr lang="fr-CA" dirty="0"/>
              <a:t>, 2020-02-14 (</a:t>
            </a:r>
            <a:r>
              <a:rPr lang="fr-CA" dirty="0">
                <a:hlinkClick r:id="rId2"/>
              </a:rPr>
              <a:t>https://arxiv.org/pdf/2002.05202.pdf</a:t>
            </a:r>
            <a:r>
              <a:rPr lang="fr-CA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18276F6-E041-68B2-82ED-0B49E053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Citation finale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F20795C-5E6F-1642-4B4B-F4624DAF9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68245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7B7A2-A035-4954-B263-B61A17F0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fr-CA" dirty="0"/>
              <a:t>Période de question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7771BB-899E-41E0-AD01-649C8A8524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fr-CA" dirty="0"/>
              <a:t>Aussi ouvert aux insultes 😁</a:t>
            </a:r>
          </a:p>
          <a:p>
            <a:r>
              <a:rPr lang="fr-CA" dirty="0"/>
              <a:t>Mais rien de trop avancé, comme mentionné en introduction.</a:t>
            </a:r>
          </a:p>
        </p:txBody>
      </p:sp>
      <p:sp>
        <p:nvSpPr>
          <p:cNvPr id="9" name="Rectangle 8" descr="Help">
            <a:extLst>
              <a:ext uri="{FF2B5EF4-FFF2-40B4-BE49-F238E27FC236}">
                <a16:creationId xmlns:a16="http://schemas.microsoft.com/office/drawing/2014/main" id="{6453BB88-B983-40F4-ACFB-FB490328F77A}"/>
              </a:ext>
            </a:extLst>
          </p:cNvPr>
          <p:cNvSpPr/>
          <p:nvPr/>
        </p:nvSpPr>
        <p:spPr>
          <a:xfrm>
            <a:off x="144779" y="1862137"/>
            <a:ext cx="3133724" cy="313372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3605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9DA27-B7D0-47D8-83D9-53789C676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620" y="3749041"/>
            <a:ext cx="10085033" cy="1635760"/>
          </a:xfrm>
        </p:spPr>
        <p:txBody>
          <a:bodyPr>
            <a:normAutofit/>
          </a:bodyPr>
          <a:lstStyle/>
          <a:p>
            <a:pPr algn="ctr"/>
            <a:r>
              <a:rPr lang="fr-CA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82550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994D115-55FF-0E33-9783-E9323A78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Bien que j’aie une connaissance générale sur les concepts d’intelligences artificielles, je ne suis pas un « data </a:t>
            </a:r>
            <a:r>
              <a:rPr lang="fr-CA" dirty="0" err="1"/>
              <a:t>scientist</a:t>
            </a:r>
            <a:r>
              <a:rPr lang="fr-CA" dirty="0"/>
              <a:t> ».</a:t>
            </a:r>
          </a:p>
          <a:p>
            <a:pPr lvl="1"/>
            <a:r>
              <a:rPr lang="fr-CA" dirty="0"/>
              <a:t>Je ne serai pas en mesure de répondre à des questions trop poussées dans le sujet, mais je peux faire de mon mieux.</a:t>
            </a:r>
          </a:p>
          <a:p>
            <a:pPr lvl="1"/>
            <a:r>
              <a:rPr lang="fr-CA" dirty="0"/>
              <a:t>J’en sais juste assez sur le sujet pour savoir que je n’en sais pas grand-chose 😁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7644AF-0C97-5D8C-3671-DAA76EA3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Disclaimers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B4BFE9D-6812-D04B-21DA-B3309D113C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4245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33B98-67AD-46ED-82D5-11184DAE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131" y="2790824"/>
            <a:ext cx="6803707" cy="914401"/>
          </a:xfrm>
        </p:spPr>
        <p:txBody>
          <a:bodyPr>
            <a:normAutofit fontScale="90000"/>
          </a:bodyPr>
          <a:lstStyle/>
          <a:p>
            <a:r>
              <a:rPr lang="fr-CA" dirty="0"/>
              <a:t>Notions d’intelligence artificielle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B052F4-CCB0-4006-BEEF-4A56F4F0C7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9132" y="3762376"/>
            <a:ext cx="6803706" cy="378967"/>
          </a:xfrm>
        </p:spPr>
        <p:txBody>
          <a:bodyPr/>
          <a:lstStyle/>
          <a:p>
            <a:r>
              <a:rPr lang="fr-CA" dirty="0"/>
              <a:t>Pour savoir un peu de quoi on parle</a:t>
            </a:r>
          </a:p>
        </p:txBody>
      </p:sp>
      <p:sp>
        <p:nvSpPr>
          <p:cNvPr id="5" name="Rectangle 4" descr="Intelligence artificielle avec un remplissage uni">
            <a:extLst>
              <a:ext uri="{FF2B5EF4-FFF2-40B4-BE49-F238E27FC236}">
                <a16:creationId xmlns:a16="http://schemas.microsoft.com/office/drawing/2014/main" id="{C074E998-D1A4-43AB-B24F-9ACA67B865D5}"/>
              </a:ext>
            </a:extLst>
          </p:cNvPr>
          <p:cNvSpPr/>
          <p:nvPr/>
        </p:nvSpPr>
        <p:spPr>
          <a:xfrm>
            <a:off x="214312" y="1859126"/>
            <a:ext cx="3139747" cy="3139747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189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B25C78D-E7C0-8254-E3A2-5BA93BCF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L’idée de créer une intelligence artificielle ne date pas d’hier.</a:t>
            </a:r>
          </a:p>
          <a:p>
            <a:r>
              <a:rPr lang="fr-CA" dirty="0"/>
              <a:t>Certains peuple de la protohistoire mentionnaient déjà des légendes « d’êtres artificiels créés par des artisans », relatant un « vieux souhait de jouer à Dieu ».</a:t>
            </a:r>
          </a:p>
          <a:p>
            <a:r>
              <a:rPr lang="fr-CA" dirty="0"/>
              <a:t>Des philosophes de toutes époques ont réfléchit et avancés des propositions sur la rationalisation de la pensée et l’intelligence :</a:t>
            </a:r>
          </a:p>
          <a:p>
            <a:pPr lvl="1"/>
            <a:r>
              <a:rPr lang="fr-CA" dirty="0"/>
              <a:t>Aristote</a:t>
            </a:r>
          </a:p>
          <a:p>
            <a:pPr lvl="1"/>
            <a:r>
              <a:rPr lang="fr-CA" dirty="0"/>
              <a:t>Euclide</a:t>
            </a:r>
          </a:p>
          <a:p>
            <a:pPr lvl="1"/>
            <a:r>
              <a:rPr lang="fr-CA" dirty="0"/>
              <a:t>Descartes</a:t>
            </a:r>
          </a:p>
          <a:p>
            <a:pPr lvl="1"/>
            <a:r>
              <a:rPr lang="fr-CA" dirty="0"/>
              <a:t>Etc.</a:t>
            </a:r>
          </a:p>
          <a:p>
            <a:r>
              <a:rPr lang="fr-CA" dirty="0"/>
              <a:t>Au 20</a:t>
            </a:r>
            <a:r>
              <a:rPr lang="fr-CA" baseline="30000" dirty="0"/>
              <a:t>e</a:t>
            </a:r>
            <a:r>
              <a:rPr lang="fr-CA" dirty="0"/>
              <a:t> siècle, l'étude de la logique mathématique a fourni l'essentiel des avancées qui ont rendu plausible l'intelligence artificielle.</a:t>
            </a:r>
          </a:p>
          <a:p>
            <a:r>
              <a:rPr lang="fr-CA" dirty="0"/>
              <a:t>Pendant la Seconde Guerre Mondiale, on voit apparaitre les premiers « ordinateurs » avec entre autre Alan Turing.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AC745B4-DB93-9D52-3B2F-D4A96201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Un peu d’histoire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5D68E33-6770-E6ED-B590-FEAE3A1E0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240489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851D88B-C268-5E21-7CA2-37041CA9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C’est dans les années 40-50 qu’on commence à voir les balbutiements de ce qu’on pourra appeler « l’intelligence artificielle moderne », ainsi que la notion de « </a:t>
            </a:r>
            <a:r>
              <a:rPr lang="fr-CA" dirty="0">
                <a:highlight>
                  <a:srgbClr val="006600"/>
                </a:highlight>
              </a:rPr>
              <a:t>réseaux neuronaux</a:t>
            </a:r>
            <a:r>
              <a:rPr lang="fr-CA" dirty="0"/>
              <a:t> ».</a:t>
            </a:r>
          </a:p>
          <a:p>
            <a:pPr lvl="1"/>
            <a:r>
              <a:rPr lang="fr-CA" dirty="0"/>
              <a:t>C’est en 1950 qu’Alan Turing publie son article « </a:t>
            </a:r>
            <a:r>
              <a:rPr lang="fr-CA" dirty="0" err="1"/>
              <a:t>Computing</a:t>
            </a:r>
            <a:r>
              <a:rPr lang="fr-CA" dirty="0"/>
              <a:t> </a:t>
            </a:r>
            <a:r>
              <a:rPr lang="fr-CA" dirty="0" err="1"/>
              <a:t>Machinery</a:t>
            </a:r>
            <a:r>
              <a:rPr lang="fr-CA" dirty="0"/>
              <a:t> and Intelligence » sur le thème de l’IA et y mentionne le fameux « test de Turing ».</a:t>
            </a:r>
          </a:p>
          <a:p>
            <a:pPr lvl="1"/>
            <a:r>
              <a:rPr lang="fr-CA" dirty="0"/>
              <a:t>En 1956 se tient La conférence de Dartmouth. La thèse de la conférence incluait cette assertion : « chaque aspect de l'apprentissage ou toute autre caractéristique de l'intelligence peut être si précisément décrit qu'une machine peut être conçue pour le simuler ».</a:t>
            </a:r>
          </a:p>
          <a:p>
            <a:r>
              <a:rPr lang="fr-CA" dirty="0"/>
              <a:t>Par la suite, c’est la puissance limitée de calcul qui aura constitué le principal frein dans le développement des IA jusqu’à la fin des années 80.</a:t>
            </a:r>
          </a:p>
          <a:p>
            <a:r>
              <a:rPr lang="fr-CA" dirty="0"/>
              <a:t>1997 : </a:t>
            </a:r>
            <a:r>
              <a:rPr lang="fr-CA" dirty="0" err="1"/>
              <a:t>DeepBlue</a:t>
            </a:r>
            <a:r>
              <a:rPr lang="fr-CA" dirty="0"/>
              <a:t> devient le premier ordinateur à battre Garry Kasparov aux échecs.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1A01388-BCCA-0640-C3E2-C2C67BAC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Un peu d’histoire (suite)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7D6677-7BD8-F84F-B769-557CB2297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6269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9387681-ACE8-1FDF-0D68-126D39978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dirty="0"/>
              <a:t>L’intelligence artificielle est de plus en plus répandue dans des applications réelles :</a:t>
            </a:r>
          </a:p>
          <a:p>
            <a:pPr lvl="1"/>
            <a:r>
              <a:rPr lang="fr-CA" dirty="0"/>
              <a:t>L’exploration de données</a:t>
            </a:r>
          </a:p>
          <a:p>
            <a:pPr lvl="1"/>
            <a:r>
              <a:rPr lang="fr-CA" dirty="0"/>
              <a:t>La robotique industrielle</a:t>
            </a:r>
          </a:p>
          <a:p>
            <a:pPr lvl="1"/>
            <a:r>
              <a:rPr lang="fr-CA" dirty="0"/>
              <a:t>La reconnaissance vocale</a:t>
            </a:r>
          </a:p>
          <a:p>
            <a:pPr lvl="1"/>
            <a:r>
              <a:rPr lang="fr-CA" dirty="0"/>
              <a:t>Les diagnostics médicaux</a:t>
            </a:r>
          </a:p>
          <a:p>
            <a:pPr lvl="1"/>
            <a:r>
              <a:rPr lang="fr-CA" dirty="0"/>
              <a:t>Le moteur de recherche de Google</a:t>
            </a:r>
          </a:p>
          <a:p>
            <a:pPr lvl="1"/>
            <a:r>
              <a:rPr lang="fr-CA" dirty="0"/>
              <a:t>Conduite autonome des véhicules</a:t>
            </a:r>
          </a:p>
          <a:p>
            <a:pPr lvl="1"/>
            <a:r>
              <a:rPr lang="fr-CA" dirty="0"/>
              <a:t>Reconnaissance de document</a:t>
            </a:r>
          </a:p>
          <a:p>
            <a:pPr lvl="1"/>
            <a:r>
              <a:rPr lang="fr-CA" dirty="0"/>
              <a:t>Traitement vidéo (les </a:t>
            </a:r>
            <a:r>
              <a:rPr lang="fr-CA" dirty="0" err="1"/>
              <a:t>deep</a:t>
            </a:r>
            <a:r>
              <a:rPr lang="fr-CA" dirty="0"/>
              <a:t>-fakes)</a:t>
            </a:r>
          </a:p>
          <a:p>
            <a:pPr lvl="1"/>
            <a:r>
              <a:rPr lang="fr-CA" dirty="0"/>
              <a:t>Traitement et génération de texte (</a:t>
            </a:r>
            <a:r>
              <a:rPr lang="fr-CA" dirty="0" err="1"/>
              <a:t>ChatGPT</a:t>
            </a:r>
            <a:r>
              <a:rPr lang="fr-CA" dirty="0"/>
              <a:t>, Google Bard, etc.)</a:t>
            </a:r>
          </a:p>
          <a:p>
            <a:pPr lvl="1"/>
            <a:r>
              <a:rPr lang="fr-CA" dirty="0"/>
              <a:t>Traitement et génération d’images (</a:t>
            </a:r>
            <a:r>
              <a:rPr lang="fr-CA" dirty="0" err="1"/>
              <a:t>Topaz</a:t>
            </a:r>
            <a:r>
              <a:rPr lang="fr-CA" dirty="0"/>
              <a:t> </a:t>
            </a:r>
            <a:r>
              <a:rPr lang="fr-CA" dirty="0" err="1"/>
              <a:t>Labs</a:t>
            </a:r>
            <a:r>
              <a:rPr lang="fr-CA" dirty="0"/>
              <a:t>, </a:t>
            </a:r>
            <a:r>
              <a:rPr lang="fr-CA" dirty="0" err="1"/>
              <a:t>Luminar</a:t>
            </a:r>
            <a:r>
              <a:rPr lang="fr-CA" dirty="0"/>
              <a:t> </a:t>
            </a:r>
            <a:r>
              <a:rPr lang="fr-CA" dirty="0" err="1"/>
              <a:t>Neo</a:t>
            </a:r>
            <a:r>
              <a:rPr lang="fr-CA" dirty="0"/>
              <a:t>, </a:t>
            </a:r>
            <a:r>
              <a:rPr lang="fr-CA" dirty="0" err="1"/>
              <a:t>Mid</a:t>
            </a:r>
            <a:r>
              <a:rPr lang="fr-CA" dirty="0"/>
              <a:t>-Journey, </a:t>
            </a:r>
            <a:r>
              <a:rPr lang="fr-CA" dirty="0" err="1"/>
              <a:t>Dall-e</a:t>
            </a:r>
            <a:r>
              <a:rPr lang="fr-CA" dirty="0"/>
              <a:t>, etc.)</a:t>
            </a:r>
          </a:p>
          <a:p>
            <a:pPr lvl="2"/>
            <a:r>
              <a:rPr lang="fr-CA" dirty="0"/>
              <a:t>Traitement d’image astrophotographique</a:t>
            </a:r>
          </a:p>
          <a:p>
            <a:pPr lvl="1"/>
            <a:r>
              <a:rPr lang="fr-CA" dirty="0"/>
              <a:t>Etc.</a:t>
            </a:r>
          </a:p>
          <a:p>
            <a:r>
              <a:rPr lang="fr-CA" dirty="0"/>
              <a:t>L’intelligence artificielle fascine et s’est également glissée dans la culture populaire à de nombreuses époques!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7E85E06-2419-920E-5409-3545D165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Un peu d’histoire (fin)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645226-1132-74E7-F51B-8D2054E19E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295508294"/>
      </p:ext>
    </p:extLst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EF1282-A6E9-4912-8AB9-8ED69BF70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24F515-356D-4532-BE08-F6D7771916F0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71af3243-3dd4-4a8d-8c0d-dd76da1f02a5"/>
    <ds:schemaRef ds:uri="http://schemas.microsoft.com/office/infopath/2007/PartnerControls"/>
    <ds:schemaRef ds:uri="16c05727-aa75-4e4a-9b5f-8a80a1165891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3E04B51-1D33-4F14-BBD7-79D7D27E2E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TM03457515[[fn=Vue]]</Template>
  <TotalTime>9419</TotalTime>
  <Words>4026</Words>
  <Application>Microsoft Office PowerPoint</Application>
  <PresentationFormat>Grand écran</PresentationFormat>
  <Paragraphs>406</Paragraphs>
  <Slides>48</Slides>
  <Notes>15</Notes>
  <HiddenSlides>1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Roboto</vt:lpstr>
      <vt:lpstr>Wingdings 2</vt:lpstr>
      <vt:lpstr>Vue</vt:lpstr>
      <vt:lpstr>Intelligence artificielle dans l’astrophotographie</vt:lpstr>
      <vt:lpstr>Plan de présentation</vt:lpstr>
      <vt:lpstr>Introduction</vt:lpstr>
      <vt:lpstr>But de la présentation</vt:lpstr>
      <vt:lpstr>Disclaimers</vt:lpstr>
      <vt:lpstr>Notions d’intelligence artificielle</vt:lpstr>
      <vt:lpstr>Un peu d’histoire</vt:lpstr>
      <vt:lpstr>Un peu d’histoire (suite)</vt:lpstr>
      <vt:lpstr>Un peu d’histoire (fin)</vt:lpstr>
      <vt:lpstr>La culture populaire</vt:lpstr>
      <vt:lpstr>Que doit-on en penser?</vt:lpstr>
      <vt:lpstr>C’est quoi l’IA?</vt:lpstr>
      <vt:lpstr>Les réseaux de neurones</vt:lpstr>
      <vt:lpstr>Réseaux de neurone</vt:lpstr>
      <vt:lpstr>Couches du réseau</vt:lpstr>
      <vt:lpstr>Représentation d’ensemble</vt:lpstr>
      <vt:lpstr>L’entraînement</vt:lpstr>
      <vt:lpstr>Taille des réseaux neuronaux</vt:lpstr>
      <vt:lpstr>Données d’entrainement</vt:lpstr>
      <vt:lpstr>« Loss Function »</vt:lpstr>
      <vt:lpstr>Amélioration par descente graduelle</vt:lpstr>
      <vt:lpstr>Descente graduelle – vision plus réelle</vt:lpstr>
      <vt:lpstr>Boucle de l’entraînement</vt:lpstr>
      <vt:lpstr>Types d’entraînements</vt:lpstr>
      <vt:lpstr>Surentraînement</vt:lpstr>
      <vt:lpstr>Démonstration simplifiée</vt:lpstr>
      <vt:lpstr>Démonstration</vt:lpstr>
      <vt:lpstr>Retour de démonstration</vt:lpstr>
      <vt:lpstr>Apprentissage de StarXTerminator</vt:lpstr>
      <vt:lpstr>Interprétations des images</vt:lpstr>
      <vt:lpstr>Interprétations des images</vt:lpstr>
      <vt:lpstr>TensorFlow et PyTorch</vt:lpstr>
      <vt:lpstr>Changement d’approche du développement</vt:lpstr>
      <vt:lpstr>Avantages et inconvénients des réseaux de neurones</vt:lpstr>
      <vt:lpstr>Les réseaux de neurones et l’astrophotographie</vt:lpstr>
      <vt:lpstr>Logiciels utilisant les réseaux de neurones</vt:lpstr>
      <vt:lpstr>Éthique d’utilisation</vt:lpstr>
      <vt:lpstr>Éthique d’utilisation (suite)</vt:lpstr>
      <vt:lpstr>En astrophotographie</vt:lpstr>
      <vt:lpstr>Astrophotographie amateur</vt:lpstr>
      <vt:lpstr>Classification</vt:lpstr>
      <vt:lpstr>Détection d’exoplanètes</vt:lpstr>
      <vt:lpstr>Recherche sur les trous noirs</vt:lpstr>
      <vt:lpstr>Conclusion</vt:lpstr>
      <vt:lpstr>Conclusion</vt:lpstr>
      <vt:lpstr>Citation finale</vt:lpstr>
      <vt:lpstr>Période de question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Astrophotographie</dc:title>
  <dc:creator>David Forcier</dc:creator>
  <cp:lastModifiedBy>David Forcier</cp:lastModifiedBy>
  <cp:revision>1</cp:revision>
  <dcterms:created xsi:type="dcterms:W3CDTF">2022-02-15T00:34:52Z</dcterms:created>
  <dcterms:modified xsi:type="dcterms:W3CDTF">2023-04-30T14:37:53Z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